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60" r:id="rId3"/>
    <p:sldId id="257" r:id="rId4"/>
    <p:sldId id="362" r:id="rId5"/>
    <p:sldId id="364" r:id="rId6"/>
    <p:sldId id="365" r:id="rId7"/>
    <p:sldId id="283" r:id="rId8"/>
    <p:sldId id="321" r:id="rId9"/>
    <p:sldId id="377" r:id="rId10"/>
    <p:sldId id="384" r:id="rId11"/>
    <p:sldId id="267" r:id="rId12"/>
    <p:sldId id="287" r:id="rId13"/>
    <p:sldId id="264" r:id="rId14"/>
    <p:sldId id="314" r:id="rId15"/>
    <p:sldId id="322" r:id="rId16"/>
    <p:sldId id="323" r:id="rId17"/>
    <p:sldId id="371" r:id="rId18"/>
    <p:sldId id="372" r:id="rId19"/>
    <p:sldId id="370" r:id="rId20"/>
    <p:sldId id="366" r:id="rId21"/>
    <p:sldId id="367" r:id="rId22"/>
    <p:sldId id="368" r:id="rId23"/>
    <p:sldId id="369" r:id="rId24"/>
    <p:sldId id="374" r:id="rId25"/>
    <p:sldId id="385" r:id="rId26"/>
    <p:sldId id="386" r:id="rId27"/>
    <p:sldId id="295" r:id="rId28"/>
    <p:sldId id="359" r:id="rId29"/>
    <p:sldId id="380" r:id="rId30"/>
    <p:sldId id="387" r:id="rId31"/>
    <p:sldId id="388" r:id="rId32"/>
    <p:sldId id="389" r:id="rId33"/>
    <p:sldId id="394" r:id="rId34"/>
    <p:sldId id="395" r:id="rId35"/>
    <p:sldId id="396" r:id="rId36"/>
    <p:sldId id="400" r:id="rId37"/>
    <p:sldId id="401" r:id="rId38"/>
    <p:sldId id="402" r:id="rId39"/>
    <p:sldId id="403" r:id="rId40"/>
    <p:sldId id="404" r:id="rId41"/>
    <p:sldId id="398" r:id="rId42"/>
    <p:sldId id="405" r:id="rId43"/>
    <p:sldId id="399" r:id="rId44"/>
    <p:sldId id="325" r:id="rId4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yun Wei" initials="SW" lastIdx="8" clrIdx="0">
    <p:extLst>
      <p:ext uri="{19B8F6BF-5375-455C-9EA6-DF929625EA0E}">
        <p15:presenceInfo xmlns:p15="http://schemas.microsoft.com/office/powerpoint/2012/main" userId="e6296d740ece0ac3" providerId="Windows Live"/>
      </p:ext>
    </p:extLst>
  </p:cmAuthor>
  <p:cmAuthor id="2" name="hongyu li" initials="hl" lastIdx="5" clrIdx="1">
    <p:extLst>
      <p:ext uri="{19B8F6BF-5375-455C-9EA6-DF929625EA0E}">
        <p15:presenceInfo xmlns:p15="http://schemas.microsoft.com/office/powerpoint/2012/main" userId="de33b3efe854e119" providerId="Windows Live"/>
      </p:ext>
    </p:extLst>
  </p:cmAuthor>
  <p:cmAuthor id="3" name="来宾用户" initials="来宾" lastIdx="1" clrIdx="2">
    <p:extLst>
      <p:ext uri="{19B8F6BF-5375-455C-9EA6-DF929625EA0E}">
        <p15:presenceInfo xmlns:p15="http://schemas.microsoft.com/office/powerpoint/2012/main" userId="来宾用户" providerId="Windows Live"/>
      </p:ext>
    </p:extLst>
  </p:cmAuthor>
  <p:cmAuthor id="4" name="宇轩 山" initials="宇山" lastIdx="2" clrIdx="3">
    <p:extLst>
      <p:ext uri="{19B8F6BF-5375-455C-9EA6-DF929625EA0E}">
        <p15:presenceInfo xmlns:p15="http://schemas.microsoft.com/office/powerpoint/2012/main" userId="abad6cf67233aa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69" autoAdjust="0"/>
  </p:normalViewPr>
  <p:slideViewPr>
    <p:cSldViewPr snapToGrid="0">
      <p:cViewPr varScale="1">
        <p:scale>
          <a:sx n="128" d="100"/>
          <a:sy n="128" d="100"/>
        </p:scale>
        <p:origin x="13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hongyu" userId="fae45525-6af7-4b5c-9a24-29f448820baa" providerId="ADAL" clId="{2FAC74DF-3EFB-4746-8F04-285A5AD146DC}"/>
    <pc:docChg chg="undo redo custSel addSld delSld modSld sldOrd modMainMaster">
      <pc:chgData name="lihongyu" userId="fae45525-6af7-4b5c-9a24-29f448820baa" providerId="ADAL" clId="{2FAC74DF-3EFB-4746-8F04-285A5AD146DC}" dt="2024-04-02T03:15:07.048" v="2442" actId="1076"/>
      <pc:docMkLst>
        <pc:docMk/>
      </pc:docMkLst>
      <pc:sldChg chg="modSp mod">
        <pc:chgData name="lihongyu" userId="fae45525-6af7-4b5c-9a24-29f448820baa" providerId="ADAL" clId="{2FAC74DF-3EFB-4746-8F04-285A5AD146DC}" dt="2024-04-01T14:05:37.680" v="1258" actId="20577"/>
        <pc:sldMkLst>
          <pc:docMk/>
          <pc:sldMk cId="1335695201" sldId="256"/>
        </pc:sldMkLst>
        <pc:spChg chg="mod">
          <ac:chgData name="lihongyu" userId="fae45525-6af7-4b5c-9a24-29f448820baa" providerId="ADAL" clId="{2FAC74DF-3EFB-4746-8F04-285A5AD146DC}" dt="2024-04-01T11:44:05.188" v="276" actId="1076"/>
          <ac:spMkLst>
            <pc:docMk/>
            <pc:sldMk cId="1335695201" sldId="256"/>
            <ac:spMk id="2" creationId="{35DC3F05-DB84-7D49-86F1-355FD4AD9756}"/>
          </ac:spMkLst>
        </pc:spChg>
        <pc:spChg chg="mod">
          <ac:chgData name="lihongyu" userId="fae45525-6af7-4b5c-9a24-29f448820baa" providerId="ADAL" clId="{2FAC74DF-3EFB-4746-8F04-285A5AD146DC}" dt="2024-04-01T14:05:37.680" v="1258" actId="20577"/>
          <ac:spMkLst>
            <pc:docMk/>
            <pc:sldMk cId="1335695201" sldId="256"/>
            <ac:spMk id="7" creationId="{EE05402F-2350-E146-A5C2-0A1C49CDF115}"/>
          </ac:spMkLst>
        </pc:spChg>
      </pc:sldChg>
      <pc:sldChg chg="addSp delSp modSp mod">
        <pc:chgData name="lihongyu" userId="fae45525-6af7-4b5c-9a24-29f448820baa" providerId="ADAL" clId="{2FAC74DF-3EFB-4746-8F04-285A5AD146DC}" dt="2024-04-01T15:20:06.490" v="1918" actId="404"/>
        <pc:sldMkLst>
          <pc:docMk/>
          <pc:sldMk cId="489642914" sldId="257"/>
        </pc:sldMkLst>
        <pc:spChg chg="mod">
          <ac:chgData name="lihongyu" userId="fae45525-6af7-4b5c-9a24-29f448820baa" providerId="ADAL" clId="{2FAC74DF-3EFB-4746-8F04-285A5AD146DC}" dt="2024-04-01T11:45:16.162" v="292" actId="404"/>
          <ac:spMkLst>
            <pc:docMk/>
            <pc:sldMk cId="489642914" sldId="257"/>
            <ac:spMk id="2" creationId="{504E65DC-41E2-4E36-BC84-23CCDF558553}"/>
          </ac:spMkLst>
        </pc:spChg>
        <pc:spChg chg="del">
          <ac:chgData name="lihongyu" userId="fae45525-6af7-4b5c-9a24-29f448820baa" providerId="ADAL" clId="{2FAC74DF-3EFB-4746-8F04-285A5AD146DC}" dt="2024-04-01T14:50:11.652" v="1691" actId="478"/>
          <ac:spMkLst>
            <pc:docMk/>
            <pc:sldMk cId="489642914" sldId="257"/>
            <ac:spMk id="3" creationId="{4933FFDA-F085-E158-9422-3E8EB623D69A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489642914" sldId="257"/>
            <ac:spMk id="6" creationId="{28F94330-EBC6-4961-8C3B-F3BC699A9193}"/>
          </ac:spMkLst>
        </pc:spChg>
        <pc:spChg chg="del">
          <ac:chgData name="lihongyu" userId="fae45525-6af7-4b5c-9a24-29f448820baa" providerId="ADAL" clId="{2FAC74DF-3EFB-4746-8F04-285A5AD146DC}" dt="2024-04-01T14:50:13.937" v="1692" actId="478"/>
          <ac:spMkLst>
            <pc:docMk/>
            <pc:sldMk cId="489642914" sldId="257"/>
            <ac:spMk id="12" creationId="{0B8F562F-F7BE-A38F-6110-7BA45B760B22}"/>
          </ac:spMkLst>
        </pc:spChg>
        <pc:spChg chg="del">
          <ac:chgData name="lihongyu" userId="fae45525-6af7-4b5c-9a24-29f448820baa" providerId="ADAL" clId="{2FAC74DF-3EFB-4746-8F04-285A5AD146DC}" dt="2024-04-01T14:50:15.760" v="1693" actId="478"/>
          <ac:spMkLst>
            <pc:docMk/>
            <pc:sldMk cId="489642914" sldId="257"/>
            <ac:spMk id="14" creationId="{A89AA14C-F5E6-55C4-266F-0A6C8451235B}"/>
          </ac:spMkLst>
        </pc:spChg>
        <pc:spChg chg="mod">
          <ac:chgData name="lihongyu" userId="fae45525-6af7-4b5c-9a24-29f448820baa" providerId="ADAL" clId="{2FAC74DF-3EFB-4746-8F04-285A5AD146DC}" dt="2024-04-01T14:50:45.920" v="1700" actId="21"/>
          <ac:spMkLst>
            <pc:docMk/>
            <pc:sldMk cId="489642914" sldId="257"/>
            <ac:spMk id="15" creationId="{8D692437-9786-1570-83E1-ACE01306485B}"/>
          </ac:spMkLst>
        </pc:spChg>
        <pc:spChg chg="mod">
          <ac:chgData name="lihongyu" userId="fae45525-6af7-4b5c-9a24-29f448820baa" providerId="ADAL" clId="{2FAC74DF-3EFB-4746-8F04-285A5AD146DC}" dt="2024-04-01T14:50:39.289" v="1699" actId="21"/>
          <ac:spMkLst>
            <pc:docMk/>
            <pc:sldMk cId="489642914" sldId="257"/>
            <ac:spMk id="20" creationId="{82546BB2-42CB-4C96-F3AD-08BA2FC744EE}"/>
          </ac:spMkLst>
        </pc:spChg>
        <pc:spChg chg="del">
          <ac:chgData name="lihongyu" userId="fae45525-6af7-4b5c-9a24-29f448820baa" providerId="ADAL" clId="{2FAC74DF-3EFB-4746-8F04-285A5AD146DC}" dt="2024-04-01T14:50:22.452" v="1696" actId="478"/>
          <ac:spMkLst>
            <pc:docMk/>
            <pc:sldMk cId="489642914" sldId="257"/>
            <ac:spMk id="23" creationId="{6902F160-7B2A-4BA7-9A89-DF21F7A7AE01}"/>
          </ac:spMkLst>
        </pc:spChg>
        <pc:spChg chg="del">
          <ac:chgData name="lihongyu" userId="fae45525-6af7-4b5c-9a24-29f448820baa" providerId="ADAL" clId="{2FAC74DF-3EFB-4746-8F04-285A5AD146DC}" dt="2024-04-01T14:50:27.876" v="1698" actId="478"/>
          <ac:spMkLst>
            <pc:docMk/>
            <pc:sldMk cId="489642914" sldId="257"/>
            <ac:spMk id="24" creationId="{2D4C4925-008C-F1A7-FF9E-246306EEFC62}"/>
          </ac:spMkLst>
        </pc:spChg>
        <pc:spChg chg="del">
          <ac:chgData name="lihongyu" userId="fae45525-6af7-4b5c-9a24-29f448820baa" providerId="ADAL" clId="{2FAC74DF-3EFB-4746-8F04-285A5AD146DC}" dt="2024-04-01T14:50:25.534" v="1697" actId="478"/>
          <ac:spMkLst>
            <pc:docMk/>
            <pc:sldMk cId="489642914" sldId="257"/>
            <ac:spMk id="26" creationId="{91DF3F4E-943F-17EC-1BA6-61FB7985C9E3}"/>
          </ac:spMkLst>
        </pc:spChg>
        <pc:spChg chg="mod">
          <ac:chgData name="lihongyu" userId="fae45525-6af7-4b5c-9a24-29f448820baa" providerId="ADAL" clId="{2FAC74DF-3EFB-4746-8F04-285A5AD146DC}" dt="2024-04-01T14:51:57.990" v="1720" actId="14100"/>
          <ac:spMkLst>
            <pc:docMk/>
            <pc:sldMk cId="489642914" sldId="257"/>
            <ac:spMk id="1027" creationId="{A71C7D50-4E00-C2B0-DD06-D6CE949070DE}"/>
          </ac:spMkLst>
        </pc:spChg>
        <pc:spChg chg="mod">
          <ac:chgData name="lihongyu" userId="fae45525-6af7-4b5c-9a24-29f448820baa" providerId="ADAL" clId="{2FAC74DF-3EFB-4746-8F04-285A5AD146DC}" dt="2024-04-01T14:51:21.543" v="1710" actId="404"/>
          <ac:spMkLst>
            <pc:docMk/>
            <pc:sldMk cId="489642914" sldId="257"/>
            <ac:spMk id="1029" creationId="{ED7063EF-4A4E-1794-E76A-759FEAC2B11D}"/>
          </ac:spMkLst>
        </pc:spChg>
        <pc:spChg chg="mod">
          <ac:chgData name="lihongyu" userId="fae45525-6af7-4b5c-9a24-29f448820baa" providerId="ADAL" clId="{2FAC74DF-3EFB-4746-8F04-285A5AD146DC}" dt="2024-04-01T14:51:46.546" v="1717" actId="14100"/>
          <ac:spMkLst>
            <pc:docMk/>
            <pc:sldMk cId="489642914" sldId="257"/>
            <ac:spMk id="1035" creationId="{76E751E1-8C89-E1C6-B81E-2A37478FE605}"/>
          </ac:spMkLst>
        </pc:spChg>
        <pc:spChg chg="mod">
          <ac:chgData name="lihongyu" userId="fae45525-6af7-4b5c-9a24-29f448820baa" providerId="ADAL" clId="{2FAC74DF-3EFB-4746-8F04-285A5AD146DC}" dt="2024-04-01T14:51:18.088" v="1706" actId="404"/>
          <ac:spMkLst>
            <pc:docMk/>
            <pc:sldMk cId="489642914" sldId="257"/>
            <ac:spMk id="1038" creationId="{83E499DD-E266-10A8-3F00-C0DAF23E5A76}"/>
          </ac:spMkLst>
        </pc:spChg>
        <pc:spChg chg="mod">
          <ac:chgData name="lihongyu" userId="fae45525-6af7-4b5c-9a24-29f448820baa" providerId="ADAL" clId="{2FAC74DF-3EFB-4746-8F04-285A5AD146DC}" dt="2024-04-01T15:19:42.304" v="1913" actId="404"/>
          <ac:spMkLst>
            <pc:docMk/>
            <pc:sldMk cId="489642914" sldId="257"/>
            <ac:spMk id="1041" creationId="{8EABC9D7-A21B-0631-B456-B240981EEC37}"/>
          </ac:spMkLst>
        </pc:spChg>
        <pc:spChg chg="mod">
          <ac:chgData name="lihongyu" userId="fae45525-6af7-4b5c-9a24-29f448820baa" providerId="ADAL" clId="{2FAC74DF-3EFB-4746-8F04-285A5AD146DC}" dt="2024-04-01T15:20:06.490" v="1918" actId="404"/>
          <ac:spMkLst>
            <pc:docMk/>
            <pc:sldMk cId="489642914" sldId="257"/>
            <ac:spMk id="1052" creationId="{75A34EE5-7A06-8DE2-4932-050914BCF97E}"/>
          </ac:spMkLst>
        </pc:spChg>
        <pc:picChg chg="del">
          <ac:chgData name="lihongyu" userId="fae45525-6af7-4b5c-9a24-29f448820baa" providerId="ADAL" clId="{2FAC74DF-3EFB-4746-8F04-285A5AD146DC}" dt="2024-04-01T14:52:34.610" v="1721" actId="478"/>
          <ac:picMkLst>
            <pc:docMk/>
            <pc:sldMk cId="489642914" sldId="257"/>
            <ac:picMk id="8" creationId="{0AAEBFB1-92B2-33DF-D7C0-88025D340ECE}"/>
          </ac:picMkLst>
        </pc:picChg>
        <pc:picChg chg="mod">
          <ac:chgData name="lihongyu" userId="fae45525-6af7-4b5c-9a24-29f448820baa" providerId="ADAL" clId="{2FAC74DF-3EFB-4746-8F04-285A5AD146DC}" dt="2024-04-01T15:18:35.714" v="1898" actId="1076"/>
          <ac:picMkLst>
            <pc:docMk/>
            <pc:sldMk cId="489642914" sldId="257"/>
            <ac:picMk id="11" creationId="{70EC5387-9C25-E90B-BBFF-86FBCB9B5B77}"/>
          </ac:picMkLst>
        </pc:picChg>
        <pc:picChg chg="add del">
          <ac:chgData name="lihongyu" userId="fae45525-6af7-4b5c-9a24-29f448820baa" providerId="ADAL" clId="{2FAC74DF-3EFB-4746-8F04-285A5AD146DC}" dt="2024-04-01T14:50:19.620" v="1695" actId="478"/>
          <ac:picMkLst>
            <pc:docMk/>
            <pc:sldMk cId="489642914" sldId="257"/>
            <ac:picMk id="1028" creationId="{389E88C1-729F-4F21-A22F-19B4051935EA}"/>
          </ac:picMkLst>
        </pc:picChg>
        <pc:picChg chg="add mod">
          <ac:chgData name="lihongyu" userId="fae45525-6af7-4b5c-9a24-29f448820baa" providerId="ADAL" clId="{2FAC74DF-3EFB-4746-8F04-285A5AD146DC}" dt="2024-04-01T15:18:31.588" v="1897" actId="1076"/>
          <ac:picMkLst>
            <pc:docMk/>
            <pc:sldMk cId="489642914" sldId="257"/>
            <ac:picMk id="2050" creationId="{51640BC0-16AE-4B45-A7C2-A1C4A9398EF7}"/>
          </ac:picMkLst>
        </pc:picChg>
      </pc:sldChg>
      <pc:sldChg chg="modSp mod">
        <pc:chgData name="lihongyu" userId="fae45525-6af7-4b5c-9a24-29f448820baa" providerId="ADAL" clId="{2FAC74DF-3EFB-4746-8F04-285A5AD146DC}" dt="2024-04-01T12:21:37.849" v="692" actId="404"/>
        <pc:sldMkLst>
          <pc:docMk/>
          <pc:sldMk cId="2141488898" sldId="263"/>
        </pc:sldMkLst>
        <pc:spChg chg="mod">
          <ac:chgData name="lihongyu" userId="fae45525-6af7-4b5c-9a24-29f448820baa" providerId="ADAL" clId="{2FAC74DF-3EFB-4746-8F04-285A5AD146DC}" dt="2024-04-01T12:21:37.849" v="692" actId="404"/>
          <ac:spMkLst>
            <pc:docMk/>
            <pc:sldMk cId="2141488898" sldId="263"/>
            <ac:spMk id="2" creationId="{7FD2BFB0-8EE0-4B97-8701-8A6499F53841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2141488898" sldId="263"/>
            <ac:spMk id="6" creationId="{8BF61D1F-91E2-403C-AB93-B5525B7A8C71}"/>
          </ac:spMkLst>
        </pc:spChg>
        <pc:spChg chg="mod">
          <ac:chgData name="lihongyu" userId="fae45525-6af7-4b5c-9a24-29f448820baa" providerId="ADAL" clId="{2FAC74DF-3EFB-4746-8F04-285A5AD146DC}" dt="2024-04-01T12:21:15.854" v="690" actId="404"/>
          <ac:spMkLst>
            <pc:docMk/>
            <pc:sldMk cId="2141488898" sldId="263"/>
            <ac:spMk id="14" creationId="{E8FD4E84-C981-BD65-4F0E-0CC064934F6C}"/>
          </ac:spMkLst>
        </pc:spChg>
      </pc:sldChg>
      <pc:sldChg chg="modSp mod">
        <pc:chgData name="lihongyu" userId="fae45525-6af7-4b5c-9a24-29f448820baa" providerId="ADAL" clId="{2FAC74DF-3EFB-4746-8F04-285A5AD146DC}" dt="2024-04-01T14:03:55.182" v="1241" actId="1076"/>
        <pc:sldMkLst>
          <pc:docMk/>
          <pc:sldMk cId="1027256279" sldId="264"/>
        </pc:sldMkLst>
        <pc:spChg chg="mod">
          <ac:chgData name="lihongyu" userId="fae45525-6af7-4b5c-9a24-29f448820baa" providerId="ADAL" clId="{2FAC74DF-3EFB-4746-8F04-285A5AD146DC}" dt="2024-04-01T13:45:05.441" v="1238" actId="404"/>
          <ac:spMkLst>
            <pc:docMk/>
            <pc:sldMk cId="1027256279" sldId="264"/>
            <ac:spMk id="2" creationId="{7FD2BFB0-8EE0-4B97-8701-8A6499F53841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027256279" sldId="264"/>
            <ac:spMk id="6" creationId="{8BF61D1F-91E2-403C-AB93-B5525B7A8C71}"/>
          </ac:spMkLst>
        </pc:spChg>
        <pc:spChg chg="mod">
          <ac:chgData name="lihongyu" userId="fae45525-6af7-4b5c-9a24-29f448820baa" providerId="ADAL" clId="{2FAC74DF-3EFB-4746-8F04-285A5AD146DC}" dt="2024-04-01T14:03:55.182" v="1241" actId="1076"/>
          <ac:spMkLst>
            <pc:docMk/>
            <pc:sldMk cId="1027256279" sldId="264"/>
            <ac:spMk id="10" creationId="{5EE60F75-75E4-5EAA-A0FB-953D455026E8}"/>
          </ac:spMkLst>
        </pc:spChg>
        <pc:spChg chg="mod">
          <ac:chgData name="lihongyu" userId="fae45525-6af7-4b5c-9a24-29f448820baa" providerId="ADAL" clId="{2FAC74DF-3EFB-4746-8F04-285A5AD146DC}" dt="2024-04-01T14:03:49.141" v="1240" actId="403"/>
          <ac:spMkLst>
            <pc:docMk/>
            <pc:sldMk cId="1027256279" sldId="264"/>
            <ac:spMk id="12" creationId="{971A937B-1A1B-9486-D9ED-42D6E2969339}"/>
          </ac:spMkLst>
        </pc:spChg>
        <pc:picChg chg="mod">
          <ac:chgData name="lihongyu" userId="fae45525-6af7-4b5c-9a24-29f448820baa" providerId="ADAL" clId="{2FAC74DF-3EFB-4746-8F04-285A5AD146DC}" dt="2024-04-01T13:42:11.372" v="1230" actId="1076"/>
          <ac:picMkLst>
            <pc:docMk/>
            <pc:sldMk cId="1027256279" sldId="264"/>
            <ac:picMk id="14" creationId="{6F614928-F620-19E5-19F3-684D9963476F}"/>
          </ac:picMkLst>
        </pc:picChg>
      </pc:sldChg>
      <pc:sldChg chg="addSp delSp modSp mod">
        <pc:chgData name="lihongyu" userId="fae45525-6af7-4b5c-9a24-29f448820baa" providerId="ADAL" clId="{2FAC74DF-3EFB-4746-8F04-285A5AD146DC}" dt="2024-04-02T03:15:07.048" v="2442" actId="1076"/>
        <pc:sldMkLst>
          <pc:docMk/>
          <pc:sldMk cId="4159064534" sldId="267"/>
        </pc:sldMkLst>
        <pc:spChg chg="mod">
          <ac:chgData name="lihongyu" userId="fae45525-6af7-4b5c-9a24-29f448820baa" providerId="ADAL" clId="{2FAC74DF-3EFB-4746-8F04-285A5AD146DC}" dt="2024-04-01T13:20:33.607" v="1134" actId="404"/>
          <ac:spMkLst>
            <pc:docMk/>
            <pc:sldMk cId="4159064534" sldId="267"/>
            <ac:spMk id="2" creationId="{504E65DC-41E2-4E36-BC84-23CCDF558553}"/>
          </ac:spMkLst>
        </pc:spChg>
        <pc:spChg chg="mod">
          <ac:chgData name="lihongyu" userId="fae45525-6af7-4b5c-9a24-29f448820baa" providerId="ADAL" clId="{2FAC74DF-3EFB-4746-8F04-285A5AD146DC}" dt="2024-04-01T12:02:02.939" v="407"/>
          <ac:spMkLst>
            <pc:docMk/>
            <pc:sldMk cId="4159064534" sldId="267"/>
            <ac:spMk id="3" creationId="{E9F3284B-E08D-468A-A2FD-726DCFEAF981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4159064534" sldId="267"/>
            <ac:spMk id="6" creationId="{28F94330-EBC6-4961-8C3B-F3BC699A9193}"/>
          </ac:spMkLst>
        </pc:spChg>
        <pc:spChg chg="mod">
          <ac:chgData name="lihongyu" userId="fae45525-6af7-4b5c-9a24-29f448820baa" providerId="ADAL" clId="{2FAC74DF-3EFB-4746-8F04-285A5AD146DC}" dt="2024-04-01T12:02:29.090" v="423" actId="21"/>
          <ac:spMkLst>
            <pc:docMk/>
            <pc:sldMk cId="4159064534" sldId="267"/>
            <ac:spMk id="10" creationId="{38CC673D-3B86-44F7-9FE3-75E15FD49443}"/>
          </ac:spMkLst>
        </pc:spChg>
        <pc:spChg chg="mod">
          <ac:chgData name="lihongyu" userId="fae45525-6af7-4b5c-9a24-29f448820baa" providerId="ADAL" clId="{2FAC74DF-3EFB-4746-8F04-285A5AD146DC}" dt="2024-04-01T12:01:38.296" v="401" actId="113"/>
          <ac:spMkLst>
            <pc:docMk/>
            <pc:sldMk cId="4159064534" sldId="267"/>
            <ac:spMk id="12" creationId="{C4584B90-53C7-A058-4D97-F6B815612E0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4" creationId="{73947C5E-3334-4E36-8C16-18DC25395AC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6" creationId="{0E7EDE64-F728-4472-AA0F-BE8AAE5B224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7" creationId="{45990CD7-F912-4AF0-B4DF-3436AD58495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8" creationId="{640230C8-EB7D-41A8-811D-D6D8C6DBD8F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0" creationId="{89371DFF-FF7C-4525-A7E1-BBFB7F1D61A3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1" creationId="{DDA006C6-DDF3-49D8-A47C-175647D6C80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2" creationId="{C1464E07-14A5-4ABD-BB42-0EA8903BF74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3" creationId="{A54724DC-ACA8-4B13-B8CC-D90DF727533D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4" creationId="{C3ACDAFE-FDFA-44F2-B41D-811664E65E8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5" creationId="{FEC2F0EA-F110-4704-AC68-01BB8D2C8F7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6" creationId="{EB394C34-18FE-4B08-90C0-151AD9A4738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7" creationId="{F8E86C19-C493-4E9E-B041-4B4D625D695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8" creationId="{82935D69-A857-4B7D-A443-F45CC6161EF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9" creationId="{9B0D216F-5559-4AB4-8692-69089108153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30" creationId="{5E3BB91F-ED9C-46D8-9047-1627628D0F9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31" creationId="{7F78602F-7A49-4D19-B9DC-E666145A69DD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32" creationId="{1F14B261-DDA0-4F35-8C31-8A523275618C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33" creationId="{817E1397-4906-485C-9504-81D47925459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34" creationId="{1576E2E3-985D-46AF-9569-0392DEA7ECB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35" creationId="{344129D7-65A1-4189-B7E1-6AC6BA4CA38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36" creationId="{B8E6F1BA-7396-450F-A0FA-32565C1FB533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37" creationId="{B8BB2784-2899-47DF-BAB8-0756D68C4FA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38" creationId="{86D51231-6ED3-474F-BAB8-F56CE261CE5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39" creationId="{2310B064-0714-44F6-839B-7267E7C52F7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40" creationId="{0618A078-FC91-4448-B07A-E3499259BA7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41" creationId="{BDDBFD96-1F7F-40C0-ACCC-465C5CB98FD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42" creationId="{D6AF35C9-FAD6-4641-9B70-8807CF10424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43" creationId="{8AA2930B-DCF7-4218-B274-FF7209D53423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44" creationId="{53379491-F571-41A7-A35A-E389847BF2C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45" creationId="{42C791A2-6A8E-4D2A-A520-2205869EAD2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46" creationId="{6DE43E05-DEA4-475D-99D4-50FEF6A0599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47" creationId="{AE362B1B-FB4B-46F4-99FF-C02A0B4B764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48" creationId="{B4763372-82C4-4F94-AE99-0A124EBE99CC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49" creationId="{158A51A8-E971-4B6C-94F0-CD97945ACAD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50" creationId="{C23A5CD2-B504-452A-AACE-A2C70BCD071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51" creationId="{C82DC6FD-A02A-4C73-AD70-1B72C1DA55C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52" creationId="{B19C3189-C748-4671-BA3D-F62F47B7C2A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53" creationId="{2FCFD41E-24B8-4F6C-AFBD-3D4D363671A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54" creationId="{22925407-A7C1-4C02-8AC1-733A06BA7D0D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55" creationId="{280C6117-7B16-4647-AE36-B4018A1BD94D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56" creationId="{D476A203-AD36-4D5F-BE58-0BF2DA0FDCB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57" creationId="{20433407-F055-4800-8823-FF18EC8981F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58" creationId="{0A77D8DD-D124-40CF-960B-7BE56DBDF2F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59" creationId="{7CFEA0D5-CE41-4BA5-8CB8-64576FF2CDCC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60" creationId="{046737C5-5A93-490A-A1D4-3415097F8D2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61" creationId="{8EB0AF2E-CBFA-4BA5-AC23-34726C42C6D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62" creationId="{F8553E4A-ECA2-4F64-BB00-F730FCD6AB5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63" creationId="{CE152E6C-479E-4EDD-8E4F-FD81266BF08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64" creationId="{764A06C5-8CE3-41F8-9A0A-C1D157E51D0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65" creationId="{38026351-60AB-46A9-9A57-262553F185D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66" creationId="{6E869836-7940-48A1-8313-DDDA0FB6D1E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67" creationId="{AA1BDF09-E8AA-409C-9CE4-8161646BFE3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68" creationId="{10820AD7-DC50-49A5-B850-0EA0ADF057F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69" creationId="{D72667E5-AA3B-4068-BAAC-5201F481A2E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70" creationId="{8547812F-7152-49C2-8473-239956FE000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71" creationId="{57DA07E6-B97D-4EB4-98B4-C54E7FA5204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72" creationId="{9DBA14CA-5F66-4962-8802-8B84308AD7E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73" creationId="{53FCEDE6-134C-42F8-AD57-EBDEAABAB93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74" creationId="{F0D85CAF-8EEA-4C71-B8B8-62F16BF06DF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75" creationId="{E992F7D8-AAE1-4756-AD45-C9956361541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76" creationId="{6C19C622-3130-45C1-8C8B-9F7EC43F305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77" creationId="{50161005-2A6B-476E-95E7-14B97E2D1D1D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78" creationId="{A6AD2615-1173-44F6-A55A-85CFD3D5A23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79" creationId="{B165DD94-5B3A-4F10-AE1D-395A15C86FD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80" creationId="{932D9116-47F6-4D54-BA16-7B5A4318F7B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81" creationId="{88423FE2-181B-4EDA-8FD5-07D2A51D124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82" creationId="{24FA2BD7-F3D3-424B-8AF9-D0B3504F219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83" creationId="{0F0E263C-EC1C-4352-BF8E-BC8A60A9919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84" creationId="{2DE056DA-24C1-41C3-BBE0-FA110B9ABE8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85" creationId="{A41EA67F-A41D-4C41-883F-87DAD5A5FD43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86" creationId="{31989FFF-27FD-4A46-872D-25FE889247B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87" creationId="{E28070C5-19F5-4D76-84AD-21120B12E80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88" creationId="{AA286575-DFB6-49D1-B431-4F863EE61EF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89" creationId="{BDD65CAB-7228-4FEC-BB97-F4DF28BCE36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90" creationId="{92C904C5-D728-4DEA-A680-E70CB2249C0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91" creationId="{5E254E24-6848-49E9-AF9C-46E16B0EA50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92" creationId="{8358A3CA-2499-4B4E-A705-D0CBAA5A341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93" creationId="{21319B04-A3C6-4C33-BAD2-892D5A07984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94" creationId="{6F423DA1-AAAF-4C45-A8A4-54ABA2E3CA4C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95" creationId="{3061BC49-D374-4E75-83FD-1D18551673F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96" creationId="{75551356-8548-40C8-8D45-C50EA16BE1C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97" creationId="{F500FF77-5BA4-4EC9-84DE-8FF31D764BF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98" creationId="{55038183-CF18-4455-B44B-CAE8B223BB6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99" creationId="{8928A81F-DAD3-482C-A3EF-71721D8C321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00" creationId="{4B576B17-8FC1-4DA7-8660-1B28CCE7432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01" creationId="{D9B3E78B-3FC3-48F4-BCA3-5F25C76C1D1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02" creationId="{5BFE04A4-5382-4CF8-A1F3-7158E094243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03" creationId="{43F901EB-3E0A-4A13-80A8-9788FC61D45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04" creationId="{4BBA1934-0B38-459D-A182-938FDE4DF92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05" creationId="{CA84CA67-4C19-440C-A995-1ACEDC7E51D3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06" creationId="{5C042258-D36E-4D92-8196-64717F9F442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07" creationId="{82831F5F-2A2A-45E0-BCE5-D7AC2572111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08" creationId="{CAD4D6F3-94F2-4262-B8ED-B643EFFCACD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09" creationId="{60E97D4A-506A-4E9A-8D04-55FDC1F91EA3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10" creationId="{E167D18E-2767-4F5E-8439-81896058D2F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11" creationId="{AA1458EC-4F27-4EF2-A273-70868193756D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12" creationId="{9BB362C0-C04A-4B1C-9E8E-4D10C3FFD93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13" creationId="{0795AA6C-CFE1-4C4C-80D9-EB00222B458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14" creationId="{7AD91EB7-64D9-456F-8069-492703D6261D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15" creationId="{AC62CD32-F7AF-49DF-A575-9D5FD349646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16" creationId="{F5983BDE-A581-4434-82BB-B7C17A5FCAC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17" creationId="{074C6ECD-92E6-4069-AC95-AE15CAA3DAF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18" creationId="{7F8ABF58-FCF9-499E-B31A-9AC4ABCD5F2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19" creationId="{84DD61AC-E9C5-476F-AF1F-EBB7DC00036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20" creationId="{B3E4293F-E3FD-4B4C-8BB7-F8CE297EDF5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21" creationId="{82E544C2-64B1-44B6-A9E4-277CDA6C2CC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22" creationId="{EBC6B8AE-4861-46DD-886E-6AF2D640B02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23" creationId="{3FAAB43F-047F-492B-B562-25366024653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24" creationId="{89A077B9-C696-4A18-AC01-066FCCA56E6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25" creationId="{59B11618-02C3-4803-9498-603D9A73037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26" creationId="{10E0C6AC-CB42-4880-BDA6-FEAD31D6EAB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27" creationId="{A272DC22-5680-4F46-AC16-3BD0DCBB133C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28" creationId="{3DED325C-B812-4B4F-AC04-29FC4711446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29" creationId="{EABB371D-CF34-462C-9F48-E9DDAEBBCDC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30" creationId="{39B5C9B5-D55F-43B0-B627-09E714E26E1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31" creationId="{AE3A05BF-54D0-4945-882B-29C77747087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32" creationId="{1B52D962-5523-479A-B69A-B1CF4A3B653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33" creationId="{ADD775DB-C781-4958-AC38-F542D9858DD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34" creationId="{D057D0A2-8F64-49E4-AC3C-82B715901DF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35" creationId="{C2A7FCAB-E6A4-45E0-B236-50B83531868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36" creationId="{D15255AA-AB27-40C2-A155-3933FD10D44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37" creationId="{CE8C8A59-1DF5-490D-8AA1-EFF98AF336F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38" creationId="{DBAD38DE-E6DA-4811-B525-D6B921A25E8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39" creationId="{791A454D-44E3-4A65-A3FA-5DE4A39B5AF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40" creationId="{25D5F17D-F3EC-4F86-8D9E-A6A26968D33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41" creationId="{45940234-3097-42D4-8DE4-2C024AE38A0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42" creationId="{C07A8F78-2A50-4DA9-A1AF-6230B65FE36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43" creationId="{7882BF06-2C46-4B52-8207-53FDFA65A90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44" creationId="{68807724-0985-4ECF-9CEF-AA792722210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45" creationId="{7AD27D3D-224A-45F9-8052-95F0047FEA33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46" creationId="{EB9D38EF-390D-43F5-B8AB-65443D84A5CC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47" creationId="{6F85E7EF-0062-4842-9BE2-C52E65E1CE8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48" creationId="{60F98569-ADC2-4D22-A85A-5BB718DAC7F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49" creationId="{53A7B363-51BD-4528-8B4C-CA4AEC83A00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50" creationId="{07658B77-7AD4-48F2-BC11-EDE52D58EE3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51" creationId="{A565CD47-B8A4-4362-BEE5-DEC68B27302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52" creationId="{A773534B-B1DF-4294-80D4-C1AB3F721AF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53" creationId="{88AA7361-0FCB-43DB-8807-D823EB71624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54" creationId="{C18D7E88-1E4F-4491-B9BC-78C6C72E0D8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55" creationId="{BAF3DB9D-F12F-4D9C-B225-1B25276EC8E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56" creationId="{AF20E504-E554-48FB-A10C-9F41D9BAB13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57" creationId="{8ED17BE2-B09E-42C9-834B-05A36582316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58" creationId="{9C777B13-7AC4-4B4B-937A-41BF0090410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59" creationId="{AB52C2E4-6D60-48C6-B51F-B90ABA3D0A0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60" creationId="{67032642-D912-4416-8D2E-19868B0E2B1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61" creationId="{95F903EF-8D22-458F-BD8E-6D4BBB31504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62" creationId="{DA222A71-BC1B-4223-8860-69B20380F90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63" creationId="{E1D172CD-969C-4CFC-85C1-2E523ECBE193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64" creationId="{DAC54095-5D18-439F-A8DF-D0D07E99D46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65" creationId="{810B99B7-3844-4F1B-B90F-265ECB669CC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66" creationId="{46866311-0A66-4049-AA22-73A273BCE3C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67" creationId="{7F7F57AE-34EF-4214-AE4D-DA7A4F8FE9B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68" creationId="{8F06FCC9-2CCC-4917-B0F0-B933F1478BC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69" creationId="{4DBF1499-97EC-4536-9EF1-DA3AE22DDEF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70" creationId="{00F30FC3-B67A-429F-868F-A2C01CBF32A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71" creationId="{75BE6A85-9C04-4A69-80A4-5A5E9BDCB46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72" creationId="{5595AB28-D3B3-4368-AB3E-CE60AEB0C39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73" creationId="{A7B6A791-6F53-4AA1-8DB8-93608902C85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74" creationId="{95FD2750-B9E4-49CE-BEBC-27B534341B8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75" creationId="{C4AFF840-F471-4289-83B5-2BD8F8BC9E8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76" creationId="{192F32A0-6AAA-48B8-AE0E-026D4B2409F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77" creationId="{96AA8727-775C-4494-9465-2361AB6D58B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78" creationId="{CD27DF6F-AE68-4BFE-A967-F6E179A5E7A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79" creationId="{FC4A2C11-FD31-42E6-ADCA-F6DBB090B32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80" creationId="{09BA5D45-7FF2-47FA-9AE2-CE23F01DBB9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81" creationId="{4DB9C88E-73E3-4F25-BFE8-2642DCB22A4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82" creationId="{23FB4259-BB7B-4970-A583-65221EF3F3B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83" creationId="{5604BC11-3BB3-4824-A501-5CFCE75D3D8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84" creationId="{84D07314-8F10-40C1-A18E-A06E33C14C7C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85" creationId="{889B5256-F3DA-441F-A7F6-1F8321CF185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86" creationId="{CAC88DA1-8E8D-45CA-9236-E77B8C89A8E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87" creationId="{F5B15F1E-C6D8-4885-863D-45E28347897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88" creationId="{FBB1E1D8-5C88-4AD4-B1B5-5E373A1C5F5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89" creationId="{F15E9A0F-4FAD-40F6-A665-EA20808567D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90" creationId="{95FFD65B-2AB6-4E3D-8798-4965B34AAB1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91" creationId="{57EBAD6D-578D-4B5D-B7F2-1588460541D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92" creationId="{F576AEB0-F03A-4A1B-84D9-2CF3B585B27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93" creationId="{1C2B9A2E-E0D5-4BC3-A7EB-8825C14323C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94" creationId="{25E25960-1FB0-4C87-89E8-5F34E16661E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95" creationId="{6D8ECF1D-3A33-4E6A-9CE3-FB4D1BDE4DA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96" creationId="{D17479E3-442F-4130-8108-72BDB6611D3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97" creationId="{B00DEECB-9FBD-4041-ADE0-C9ED576098F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98" creationId="{9538BDA2-D59C-45A4-82F1-ADF3A5096423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199" creationId="{6E536CC8-544A-4B97-ABFB-CAB055A78EA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00" creationId="{E80E1821-30CB-4AB6-8C6B-6E67136E14DC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01" creationId="{E3BF635B-D8A4-48D9-842A-EAD7D60DD94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02" creationId="{B1A33EDF-777B-48B5-A7FF-03EB41C355F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03" creationId="{1AA4B31B-0A94-4DC0-82F5-8A71C9810E0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04" creationId="{06521B8C-6711-4908-A9CC-7B0332A8DAC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05" creationId="{BCBC227E-DBC6-459E-B187-97C6CD57819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06" creationId="{41FB207B-DBFF-4C85-B0C6-84E3260BEF7D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07" creationId="{CF1AF624-AAB5-49DF-8617-52E0F1099BA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08" creationId="{468FD2E3-CCFA-4B18-9A40-81478A3037A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09" creationId="{138786A0-E3A4-4265-BFFD-81AE3DBFFDE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10" creationId="{A2D66C01-E231-413B-B38C-49FE0B0A6FC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11" creationId="{D82642D7-09CC-411C-8AB6-D6207702191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12" creationId="{8DF0950E-C9AA-4242-8DDD-3D99171F04B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13" creationId="{9369DEBD-EED2-4D1D-9BBE-133F7013304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14" creationId="{C477BDB4-B61F-4C8C-AF2B-D03BA905EBE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15" creationId="{96AA58A3-B4A6-480B-A3E3-09E5061BE69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16" creationId="{9B7473B1-F888-41A7-A571-745583CB62B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17" creationId="{6CDC6205-DA53-42FF-9C89-3043B527E96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18" creationId="{D315933E-85C7-4E74-9823-624182F77FFC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19" creationId="{61D04505-40CB-40DA-B2C0-790A6220F8C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20" creationId="{E26A3194-7045-4A61-B45F-CD517304114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21" creationId="{C05C66EF-B3E0-4D8F-B53D-F7BCD4A0587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22" creationId="{2EB2027F-AEA9-4E2A-8C1D-870B1CB706B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23" creationId="{B2A757D1-0F63-4DDB-97D1-A91D97E8A5C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24" creationId="{F614B698-D732-421B-ADF1-51C694C3E4D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25" creationId="{9EEB1226-672E-4130-A5CD-95E882B5846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26" creationId="{A026A4C7-DC16-4D3F-8689-108DDF039BC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27" creationId="{514DB387-9F04-4A89-A9C7-EE4F6E32E11D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28" creationId="{946D6D36-C312-4E86-8C31-BEF222FE67B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29" creationId="{9E99B67D-1976-4E28-81E2-EE3AC565DF8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30" creationId="{D0ADB98C-3DB2-4FB3-8EFA-FD403E117E3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31" creationId="{0B82254D-4F80-4D23-80C7-33FB548BC34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32" creationId="{F32A0870-BA44-4184-A598-71A33BF928E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33" creationId="{6564A367-A560-491B-949A-89A5E313F68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34" creationId="{B5AAA6AA-0EE2-43DD-91F7-1383E020240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35" creationId="{0C68A031-3AF7-4A10-8151-FB5C153E10A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36" creationId="{D6CE43CA-F228-46C3-A403-FC5A3EE7ADD5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37" creationId="{8FBE9EA5-0BE6-4D60-A392-9C8F74203CC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38" creationId="{023023C2-F7DD-45DD-96B1-31BAAA89DBFD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39" creationId="{6D64261A-1D84-45B4-9FB4-C4A031D086B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40" creationId="{58A82044-02B9-4FDC-AC43-954F34C899A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41" creationId="{E61A413B-F583-45D3-A08D-028941139DB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42" creationId="{626C1BB7-D025-4059-A6CF-6EB6F278175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43" creationId="{B2FE3FC4-7D2A-4021-BCCB-079E895530F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44" creationId="{8335EA21-F854-4513-8651-90B02729D0B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45" creationId="{0CB9C161-3560-4AC2-B055-B37945BE0FB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46" creationId="{2078759B-08F1-49EC-95B5-8FB12DAD0037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47" creationId="{BB8052EE-DF13-4EDB-8A29-F120333EF57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48" creationId="{14F1E09D-A295-4A77-9342-63BB95E7357A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49" creationId="{32AB1DEE-B2C7-490B-A578-D55B98F653D6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50" creationId="{4A800667-D23B-4444-A917-B1A36E7B9AC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51" creationId="{771A9C2A-26E7-47AF-A564-8592FB12C49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52" creationId="{BE6A5D2E-2B30-48E0-9301-73F3562E28AE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53" creationId="{3C33A97B-F0C7-4A35-B860-EF68D76A7BF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54" creationId="{36C16C3B-725C-4D84-A703-DC3425B239CC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55" creationId="{B72C8CD5-92DA-4836-9A26-12111890D624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56" creationId="{02FDA898-58A4-4C45-8C05-BA9B8C8B2AA8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57" creationId="{170320F9-DFE3-41EA-8985-5E3594724982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58" creationId="{95C3737B-C46B-4E62-B872-DC6BF446691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59" creationId="{11DCF6DC-4481-4645-A199-8628A78A10A3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60" creationId="{A9601A11-4D54-4E38-8406-974D46BCA65F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61" creationId="{4345DD19-F230-4530-BBE3-A7DC7C4D1C0C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62" creationId="{FB8F9636-18BE-47A1-96D9-54C9C58888E9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63" creationId="{A395C30E-2861-47B9-8D8F-44AFFD42FB4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64" creationId="{D82E240B-3F60-4DDD-A82F-7887D1106D00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65" creationId="{BEF85704-FEB1-406C-8CA2-B11817A6E3B1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66" creationId="{62202F4D-79D3-4566-954D-DB1BFF5A209B}"/>
          </ac:spMkLst>
        </pc:spChg>
        <pc:spChg chg="mod">
          <ac:chgData name="lihongyu" userId="fae45525-6af7-4b5c-9a24-29f448820baa" providerId="ADAL" clId="{2FAC74DF-3EFB-4746-8F04-285A5AD146DC}" dt="2024-04-02T02:31:18.936" v="2356" actId="14100"/>
          <ac:spMkLst>
            <pc:docMk/>
            <pc:sldMk cId="4159064534" sldId="267"/>
            <ac:spMk id="267" creationId="{81746042-69B9-47D4-9E79-2646ACD31093}"/>
          </ac:spMkLst>
        </pc:spChg>
        <pc:spChg chg="add del mod">
          <ac:chgData name="lihongyu" userId="fae45525-6af7-4b5c-9a24-29f448820baa" providerId="ADAL" clId="{2FAC74DF-3EFB-4746-8F04-285A5AD146DC}" dt="2024-04-02T02:31:20.793" v="2357" actId="478"/>
          <ac:spMkLst>
            <pc:docMk/>
            <pc:sldMk cId="4159064534" sldId="267"/>
            <ac:spMk id="268" creationId="{1E852E2E-2888-4F81-BDFC-30A9B085C305}"/>
          </ac:spMkLst>
        </pc:spChg>
        <pc:spChg chg="add del mod">
          <ac:chgData name="lihongyu" userId="fae45525-6af7-4b5c-9a24-29f448820baa" providerId="ADAL" clId="{2FAC74DF-3EFB-4746-8F04-285A5AD146DC}" dt="2024-04-02T02:31:20.793" v="2357" actId="478"/>
          <ac:spMkLst>
            <pc:docMk/>
            <pc:sldMk cId="4159064534" sldId="267"/>
            <ac:spMk id="269" creationId="{1B53D564-9B57-4CB4-B146-1D0F237C6FD7}"/>
          </ac:spMkLst>
        </pc:spChg>
        <pc:spChg chg="add del mod">
          <ac:chgData name="lihongyu" userId="fae45525-6af7-4b5c-9a24-29f448820baa" providerId="ADAL" clId="{2FAC74DF-3EFB-4746-8F04-285A5AD146DC}" dt="2024-04-02T02:31:20.793" v="2357" actId="478"/>
          <ac:spMkLst>
            <pc:docMk/>
            <pc:sldMk cId="4159064534" sldId="267"/>
            <ac:spMk id="270" creationId="{6F3D05E4-4E41-4AC2-B4A4-8EDA542C960E}"/>
          </ac:spMkLst>
        </pc:spChg>
        <pc:spChg chg="add del mod">
          <ac:chgData name="lihongyu" userId="fae45525-6af7-4b5c-9a24-29f448820baa" providerId="ADAL" clId="{2FAC74DF-3EFB-4746-8F04-285A5AD146DC}" dt="2024-04-02T02:31:20.793" v="2357" actId="478"/>
          <ac:spMkLst>
            <pc:docMk/>
            <pc:sldMk cId="4159064534" sldId="267"/>
            <ac:spMk id="271" creationId="{E7F8621D-5B16-469F-AFCA-EA4AE0701E7D}"/>
          </ac:spMkLst>
        </pc:spChg>
        <pc:spChg chg="add del mod">
          <ac:chgData name="lihongyu" userId="fae45525-6af7-4b5c-9a24-29f448820baa" providerId="ADAL" clId="{2FAC74DF-3EFB-4746-8F04-285A5AD146DC}" dt="2024-04-02T02:31:20.793" v="2357" actId="478"/>
          <ac:spMkLst>
            <pc:docMk/>
            <pc:sldMk cId="4159064534" sldId="267"/>
            <ac:spMk id="272" creationId="{EC823C01-27E7-4213-9558-202D68B7573D}"/>
          </ac:spMkLst>
        </pc:spChg>
        <pc:spChg chg="add del mod">
          <ac:chgData name="lihongyu" userId="fae45525-6af7-4b5c-9a24-29f448820baa" providerId="ADAL" clId="{2FAC74DF-3EFB-4746-8F04-285A5AD146DC}" dt="2024-04-02T02:31:20.793" v="2357" actId="478"/>
          <ac:spMkLst>
            <pc:docMk/>
            <pc:sldMk cId="4159064534" sldId="267"/>
            <ac:spMk id="273" creationId="{7A7BE5F6-54C9-4329-A459-38743FE817B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75" creationId="{D95DCD0D-B2E5-49CC-8A81-09093FAD295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77" creationId="{3A5E969F-8219-4FB1-9CB8-4B70FD3A30E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78" creationId="{DAF76750-6B48-458B-8729-06E1D20D6A54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79" creationId="{87407644-4F27-425F-87DF-562C2E2C10DF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81" creationId="{59A5DDBF-D508-47B8-823B-8775545D22BF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82" creationId="{4FC1DD44-30FA-4F2A-9BFB-1904152AE61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83" creationId="{178C5A98-0448-426A-A0DE-8B546F570E3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84" creationId="{649845FA-2B90-40C9-9907-610EFFBCE02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85" creationId="{7FA908D4-147E-4A5A-8612-7E9A36A9761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86" creationId="{81E3680B-49F6-4E22-8B2B-E4DD2BE0A9A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87" creationId="{E08FE2FE-6AD6-4AF9-B0B0-77AE5F4CA00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88" creationId="{AA88F39D-C622-4C2D-BC44-A9E980214D3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89" creationId="{B32C4440-BB60-47DC-983F-B846B9BB323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90" creationId="{363445B8-AE16-49EA-8091-51CF5A698DA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91" creationId="{3D4CD9EA-8B72-49DD-AFD8-02D96F6C25F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92" creationId="{3C06F62D-07C6-411F-B9A2-B97B4334092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93" creationId="{C58ED655-22FC-47A3-B8F7-AC620FB5A31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94" creationId="{AD34515C-2565-42D6-9296-C0576E45FBE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95" creationId="{039E058A-C0B6-4FEB-A8D3-2D95145E4E2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96" creationId="{15ECD7A0-CA84-4C25-830E-355B2A78A26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97" creationId="{81F32E4B-0E09-4CF6-A79B-239B8FA6027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98" creationId="{8F97FB42-308A-4838-B8CA-C053E6327EE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299" creationId="{EFAB12BC-3C2C-47F9-8A73-76F6F5CB7B8F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00" creationId="{FEF73333-1BB8-420C-AE24-85D318621A8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01" creationId="{D6FB57A0-7001-4249-8331-542FCAA777B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02" creationId="{53DFABBE-73D6-4501-B32D-36DA7DAFA29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03" creationId="{BD952278-DB86-477C-ADFA-78312C67227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04" creationId="{BF511469-3128-4A5D-832F-3FE8DCF59B8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05" creationId="{E496789F-1C7B-4CE2-B7E7-F1A6E1BAB0B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06" creationId="{8F0A3F22-66E1-4883-A4DF-DDD459AC5CB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07" creationId="{C8C1E010-DD86-4B9D-929C-D13D4E04070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08" creationId="{AAB28831-40A2-406F-AB68-FFA74881320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09" creationId="{487BFCA5-F838-4D24-8BCB-582611952CB4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10" creationId="{4BB35FF2-7F15-47B5-B71D-5D083EFBE90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11" creationId="{D998999A-60B5-43D4-872C-121F7DE5FEF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12" creationId="{1BD05BAC-3626-445E-BE14-512CB3FEF6A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13" creationId="{A5DF3095-92E5-4890-9966-A06A132D175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14" creationId="{58E52B96-063F-4CC0-A05D-DE0AFB852D2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15" creationId="{759277BE-3B90-41F7-A114-C7AF9798294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16" creationId="{ECEB2EF3-9010-4D7F-A986-7CCD5501DDF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17" creationId="{316BC631-CA22-4903-ADA9-E5334A874A5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18" creationId="{4D87C686-F9F7-4013-8F8C-D8FB7613DC9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19" creationId="{DA9F7B57-21DA-4EA6-B97D-61D91B36927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20" creationId="{F455C1CE-7277-4DF1-974B-8AA3900FD374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21" creationId="{D00681D6-D4CC-4559-B38A-3FD6367FB1D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22" creationId="{010190B1-CB72-4C5C-98D7-D65E2B6AC2B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23" creationId="{97B81AB6-AC0D-466E-9605-FBFDFBACEC8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24" creationId="{8B9ED165-B15B-468A-827B-3BDDA84034DF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25" creationId="{931218AF-B73C-40B4-B3C5-4E15FE34030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26" creationId="{C3C4DD41-D97A-4A62-951C-1540BB4F921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27" creationId="{88E30DB0-33A3-4FD6-8308-5683F7D255F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28" creationId="{F2BE81B2-DBB3-4C92-A24E-96427E8A629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29" creationId="{CA33A471-F68C-45F5-8E9F-6510E129685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30" creationId="{BA63A31A-B31C-44C7-95BB-F76D9CF69D44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31" creationId="{88E15286-7359-48D0-B3C0-A7CDE01FD89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32" creationId="{F34FBE0E-C645-4961-B093-6880F799D6E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33" creationId="{3940D69E-1DAC-46C5-952F-99B88AB796E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34" creationId="{05349D4B-4A7D-4723-83B2-3F46D2E3047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35" creationId="{C0F8216F-630E-46D8-895E-508A1DC8D6E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36" creationId="{8C83B870-A670-4A82-BED8-3715A8A9D70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37" creationId="{DE823C2B-B091-4E39-AEF3-D45973D8576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38" creationId="{46009B0E-81FF-409A-B3C5-81F3C43CF60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39" creationId="{3B632301-9B3B-4F4E-8F19-CB9D51FBE3C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40" creationId="{93E1D67B-7EF3-4AE4-8F2F-77DE3752997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41" creationId="{560BC5A4-C0D0-4BE9-A794-F4DE4AD4F8A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42" creationId="{26D60689-F523-4D0B-9326-966205E460E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43" creationId="{6D9D838A-0B2D-419A-BD6B-24E3FF20B21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44" creationId="{5CC477B7-0DB8-4EC5-83FB-E4F8138F87F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45" creationId="{916083B0-DB6B-46D1-94BE-A893E1951E9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46" creationId="{DB7C105A-1674-4AB9-AFFF-26C40C96B2C4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47" creationId="{5A0AE46D-7CBB-461F-B97D-FB81901291D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48" creationId="{B87B5032-1AB6-4EBF-ACED-60E030B7CB9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49" creationId="{5A7DCCF5-B7B9-448E-B0BD-00E545B3156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50" creationId="{F752E0CF-F7E6-4A26-847B-D3940D24516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51" creationId="{0C4496B9-E128-4915-91FF-F20FB4C7F29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52" creationId="{CC0EE83E-07CF-4450-822E-1C7E4D03796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53" creationId="{B2CC5686-F69F-46BA-8D27-892FA06FDCB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54" creationId="{CA987263-A50C-4624-82EB-406B666C813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55" creationId="{49EE67D1-07BB-453E-AE18-B72896B1E8F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56" creationId="{CC7B5214-22E2-4112-896C-014959B7078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57" creationId="{80A4007E-A1C2-4BB8-BF98-40B745E65F5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58" creationId="{6172CA45-90D9-43EC-AF30-1A6FB3B1E11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59" creationId="{F2D1C5B1-EE14-4038-B69A-CD7E0FBE0E8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60" creationId="{3E6191E8-6127-4814-9A52-F749871CB97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61" creationId="{1FFE71BB-ECEB-49B8-AD58-09E6514FFAE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62" creationId="{C3F736CD-4A7C-4EE1-A67E-4F7463B097F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63" creationId="{E4D37BA6-BA5E-4D52-987F-DC58DAD1DF2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64" creationId="{7FC5E7B0-4438-458A-A47B-1DB3B1795D9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65" creationId="{1D8859B1-867A-4034-9CD1-4FFC5ABC166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66" creationId="{B738F597-541E-43EB-8F7C-AD64A02A82E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67" creationId="{76F92D94-8A1F-437A-9760-6BB54D0F7CA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68" creationId="{7948EF2E-7003-4642-AF58-4A5C9D8CB60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69" creationId="{58DC2B4B-8790-4F92-B473-74E5839BAAE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70" creationId="{EC05EFD1-847D-4D9C-B5D9-45C59FBD177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71" creationId="{861B727A-5F8D-4BFD-BB3E-0544DCCDF49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72" creationId="{1653668C-C46D-43EE-A4B2-801911147AC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73" creationId="{BCED598F-90DF-4A02-9F9A-98187C33F89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74" creationId="{C45DCBD8-F558-42A1-BB43-8CC913204EC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75" creationId="{268DC504-26AC-4722-8C4E-961E62B8D58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76" creationId="{A7F30C6C-8F2C-40EF-A837-99D4074BA00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77" creationId="{7BC3DCA8-6995-4948-BDB0-FD00184127C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78" creationId="{1474FD6F-015B-441C-9B6E-E5FFCE9BB11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79" creationId="{731BD2DA-674E-4845-B209-038BD954F79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80" creationId="{3E8A2610-25A2-462F-B3FB-676E0749F32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81" creationId="{FBE0B3E5-B28E-41A4-8754-D1588EF2527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82" creationId="{58B725F2-9394-49AC-908A-7AE384C1210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83" creationId="{022ED691-EDB7-4B81-A353-A3FD0B3259A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84" creationId="{DAD7BAF4-1F25-464E-8270-87652417E09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85" creationId="{5B93767C-1E1E-45D4-8729-77CB3A31E66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86" creationId="{B27CEEA0-3111-4158-9051-5216FE48F0B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87" creationId="{41B86199-E482-4DBE-B26B-1175E317A12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88" creationId="{B7C35651-91E8-403D-8CFB-79A9478C970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89" creationId="{3940CDDC-D2EC-43D5-A14F-E06BC383842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90" creationId="{1DFDEB54-856D-406B-9289-44ED10078CC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91" creationId="{D8FE6260-1B67-42CA-9969-0CE3605A71F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92" creationId="{8773C018-2A48-40C7-B5D4-1C4BE2FDAF8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93" creationId="{C02A6DD4-3ED9-4A2F-984C-DAB209E1295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94" creationId="{86A03934-FF6B-42A8-9702-50E849C590C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95" creationId="{018EF89D-2259-4A92-8E44-D31ABC645FD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96" creationId="{97AEB018-35E0-453B-B2E1-30B663BBC54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97" creationId="{6421E003-FA1E-4225-98EC-AAA1446D5FB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98" creationId="{CA8C1E97-A64A-46E2-AF69-C49F189D5F0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399" creationId="{5CD851B8-AB5B-437F-8264-C43F7338474F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00" creationId="{56CC52AB-CD21-423C-9810-DACA2CE5A2D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01" creationId="{A0A8E530-99F3-429F-A822-A6703E720D3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02" creationId="{7E080909-0184-4AEB-B6FD-0BE71760D3B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03" creationId="{97BAD50A-91A9-44AA-816D-8D25C79FD3E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04" creationId="{AD7AD6CD-861B-41CB-9A7C-E580A829D4C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05" creationId="{DAA13638-B22C-4E91-B8FD-AFC8C9ECBE2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06" creationId="{B4C74D0A-6734-4771-8025-CB134EF9CD3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07" creationId="{8C24E7CA-9189-43FE-86D2-3366503BD65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08" creationId="{F738B6D7-E9BB-422E-83F6-2297CB983C9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09" creationId="{3689745B-8359-41C0-B600-C132138989F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10" creationId="{D54CC6DA-5477-41E9-9520-4D83E96881C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11" creationId="{A59A4A5D-609F-4793-B931-6F375128A31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12" creationId="{11B2E204-DC9C-4E22-846A-03F1D82803B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13" creationId="{E802C9EC-C5FB-4327-A9FC-282BB9EA1BC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14" creationId="{5580E9E0-43C7-460E-BE92-ED27DCD1FF8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15" creationId="{C9884A65-199A-4668-B170-0D05FF86A51F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16" creationId="{37A576DA-8D34-4103-B6D5-CCA75214B11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17" creationId="{86129927-83FC-4BDE-A785-7278BBC89E2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18" creationId="{CD70E49D-5246-41C4-8D71-BA6687A8EC9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19" creationId="{1FFD3668-9EC2-407D-992D-884728F2586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20" creationId="{75073EFA-B4D9-4256-9FA5-CAA3FF1135B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21" creationId="{40EB69C5-B2A0-4BDA-BB76-A4FCF569E87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22" creationId="{4B7DE936-0577-491D-AE29-44C2CCC03FE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23" creationId="{850C49B2-B384-46C6-9DC5-1A4780F6578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24" creationId="{37D7A2B9-9630-4B20-BE32-4539D35D3E5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25" creationId="{8C6A38AA-1C04-41E5-AD04-5AF73F6B12C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26" creationId="{F0A14266-AC02-4997-8C17-3DF93624883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27" creationId="{4EF4E3A6-44F2-4E25-A322-E3F9F99E46B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28" creationId="{85DA6EFF-C961-4AA8-A67F-BF2FE094B1D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29" creationId="{C77001D8-2210-4082-8985-CFEC62AA993F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30" creationId="{7CF369F9-CAD5-49E4-8B20-A03F94048A5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31" creationId="{22B706A7-2E78-4C10-9975-5AAB0713A6DF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32" creationId="{31BD0529-BA57-4821-B09E-9F6B1C2F4B7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33" creationId="{9E95C7E6-E613-4B71-81CA-7D541C65FD3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34" creationId="{9A20E5C1-4E65-4793-8A1D-E0EAC2C1946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35" creationId="{860AECEC-61E2-46B0-8339-740B9956558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36" creationId="{275D8852-14BA-49E5-96ED-963DDD19259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37" creationId="{21CAF9A3-61ED-4C17-995E-3A7151A639B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38" creationId="{1540A497-AF7C-4062-B2FF-67A14536238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39" creationId="{188CA91A-1E4A-4567-9825-280C9BD696F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40" creationId="{733A58FF-2BF5-4001-B9A0-6E5E703A56B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41" creationId="{565DC7BF-C169-4EC8-9ABB-8F7DBA2CE97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42" creationId="{A020D044-239D-4D0E-AA74-2E009648AED4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43" creationId="{0D5AA3CE-2AF4-4CB4-8393-78BF4E5007B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44" creationId="{6511D7F2-63B1-4921-8859-A813D26711C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45" creationId="{4C13F444-8089-4783-9F8E-20A9AC9BB12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46" creationId="{3A6E0EBE-9FEB-4B9D-985E-46955CCD5C5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47" creationId="{48FBB579-8B7D-42CA-8635-30DFB283476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48" creationId="{6E8F1A91-14A2-4385-8AEA-931490F555B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49" creationId="{F558728F-E86A-46D7-86D8-5359814F2EB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50" creationId="{A9230F4C-A51C-4ABB-91BD-4982F7F0A10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51" creationId="{E0710758-7AF0-40EF-BF1C-936161E59D8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52" creationId="{97642AC4-5E42-4BC5-ACF2-0A9E09E3E07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53" creationId="{5EFC8D75-1914-46DD-B675-4AE1808A707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54" creationId="{73110F36-E786-412F-9B2C-649795C9CF2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55" creationId="{4735C181-3B34-4084-8540-30556763104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56" creationId="{9F6A6F0C-175F-445F-9928-67387A1E074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57" creationId="{D85CEE1B-9E66-4990-9908-66A677E8662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58" creationId="{CF182B7D-E351-4F5A-AAD2-CD0C33A68AE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59" creationId="{F8457180-8077-4FA6-B6EC-2A3095E2490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60" creationId="{50C2BD42-E23D-45FD-8238-047DC81450E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61" creationId="{5E47FAB9-9627-4E82-84F0-899F7029ABC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62" creationId="{4782466D-03A2-4E6C-B7EE-E47D7D61DDD4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63" creationId="{05BB1546-2EE5-4306-8446-2A6FCA8F946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64" creationId="{D8F51CDB-80BB-4A52-A5E6-359B2A99ECA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65" creationId="{A864A460-AFD6-4223-84E6-62994EDAD8F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66" creationId="{B36189F5-D415-43B0-8E50-E591E39043D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67" creationId="{F2B8B0BD-89C8-4C93-AAC0-CEA05AAC2DD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68" creationId="{EA2AF6EA-1904-4A42-AFF3-A9A72C991C1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69" creationId="{9DFD1C0D-9FD8-4F13-B9E1-5FC41BED193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70" creationId="{AA2CF093-5D71-446E-A088-2D2E2196AA9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71" creationId="{AF20A5F2-7A2D-408D-9BD6-DB2F3FB4286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72" creationId="{1B81FD9D-73D3-4FFD-89C9-B1D2EE1FB3B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73" creationId="{7D48048F-F9F3-409E-B117-8A60A240E72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74" creationId="{B10DDD23-101E-4564-BCC6-52ADF5960EC4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75" creationId="{6BBEFE68-F9B3-4E9F-B15C-CA56A03822D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76" creationId="{AC5FA610-D741-476C-8355-4D12FA9DB76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77" creationId="{4C907D47-E8E7-4C58-8719-BC9D650F09E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78" creationId="{71437890-2FDF-49D1-A3D8-515DFE39899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79" creationId="{BD34DD5C-16A8-4DD2-90C1-B916C0DE4A6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80" creationId="{FEFDBFAF-D05E-486E-9074-D93FB6CCACD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81" creationId="{D84904D3-8CBC-4B6D-8F4D-2106AF98FE2F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82" creationId="{E7B55473-C3E3-4869-989C-D60AB095FB7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83" creationId="{8D3256FA-E7AA-44E2-B9CF-A96A24501034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84" creationId="{A55A1CC8-3F16-43F5-948D-4968822761AF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85" creationId="{77316A6B-4EF3-4822-AF88-C49DFA1C54C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86" creationId="{9276DA90-A7B7-4DA8-8382-18B26636AE54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87" creationId="{618055E7-5F75-49D6-A792-1B64F38FBEA4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88" creationId="{E9D1571C-E3F0-4758-9E4D-C11676A8C66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89" creationId="{CF697325-136F-465E-8D4E-1E6DA5327BD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90" creationId="{D5A047FE-5B98-4737-BFC7-26F389F62B6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91" creationId="{B3DFAF8A-EC43-4E95-BB27-EA4BE9701CE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92" creationId="{FB5805BC-4C4D-4CB8-87AD-230E1A6CBAF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93" creationId="{783F3316-28F2-44F4-A62B-E7C39D4FB42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94" creationId="{9BB7DBD6-4B32-4E5F-AE27-7B86244703B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95" creationId="{B7A23A1C-1FA9-499D-80AB-623B0656836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96" creationId="{0570F6AE-CAEB-4209-867F-811588F9A8A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97" creationId="{5C31FB97-D845-42A0-B4DF-E84825A67BDD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98" creationId="{CD88B35F-9B7C-46C6-84A0-E7CF8284BDB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499" creationId="{B132BD38-0DB8-407F-8B89-2E5723972CF9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00" creationId="{AA96AB7C-CAE5-4007-BC11-B634A1D7714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01" creationId="{0B15666E-D318-42C8-AAC3-9E976CEBC4D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02" creationId="{09F83AE9-DCDB-4046-9B1C-9FA6C656F8B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03" creationId="{27A3EB33-0273-40A4-9F4A-A398BA6DBED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04" creationId="{79F6AFAE-CCF7-4078-85D8-A2406556B55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05" creationId="{CCAD6563-AF93-408B-AA87-C7F75BBE474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06" creationId="{ED4C914C-609E-4A53-99BC-47F2DCE9632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07" creationId="{503D5B43-30E4-435D-802E-2E28516C00F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08" creationId="{3FE62ECE-6EB6-4581-A726-D31D4307CAC5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09" creationId="{F1D8D117-52F0-4583-9901-972FDC429ECF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10" creationId="{393B08B2-2080-42D5-8675-FD75CE7388A1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11" creationId="{DEDDB596-E5EC-4A4F-ACC4-330EA6563BF6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12" creationId="{221BDF2D-0509-4594-BBDA-A81BB38679F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13" creationId="{BB4233C2-3CF8-4335-A022-89D85F9E477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14" creationId="{D2264C24-3C85-4C04-87A7-7E68B9945B2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15" creationId="{64AD4DC2-AC03-43FB-BDD6-36B6D3238BC2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16" creationId="{02477E17-0C3D-4DFF-997F-F60E37E45E8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17" creationId="{CA628EAD-ADF5-46D0-B2FC-C3B9AC6052D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18" creationId="{A3325D50-B5DC-40B6-9AAE-35FA2BAEAC97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19" creationId="{DADB3ACF-C662-4CBE-A242-774A6923380A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20" creationId="{96C24206-8A24-48D0-B5CC-B4E07A61DD9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21" creationId="{FFBAA10B-EE09-43E0-9A3F-380DADF79CF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22" creationId="{363B0B7C-7241-49A6-8BB5-E27FE127D58E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23" creationId="{A2FFF559-7AD6-4C3E-947A-8F76D4CB19B0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24" creationId="{18A10FB8-F03A-4986-B5B7-FE37F6F0515B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25" creationId="{79BD5F9A-A633-440C-96C2-9509A8161638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26" creationId="{91069ABB-2B74-4616-9167-927BBE48663C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27" creationId="{7F54108A-E2DA-4060-A48A-E13ECAC5B053}"/>
          </ac:spMkLst>
        </pc:spChg>
        <pc:spChg chg="mod">
          <ac:chgData name="lihongyu" userId="fae45525-6af7-4b5c-9a24-29f448820baa" providerId="ADAL" clId="{2FAC74DF-3EFB-4746-8F04-285A5AD146DC}" dt="2024-04-02T02:31:21.441" v="2358"/>
          <ac:spMkLst>
            <pc:docMk/>
            <pc:sldMk cId="4159064534" sldId="267"/>
            <ac:spMk id="528" creationId="{8D761BA6-DD3A-4059-8338-B91A83EF875C}"/>
          </ac:spMkLst>
        </pc:spChg>
        <pc:spChg chg="add del mod">
          <ac:chgData name="lihongyu" userId="fae45525-6af7-4b5c-9a24-29f448820baa" providerId="ADAL" clId="{2FAC74DF-3EFB-4746-8F04-285A5AD146DC}" dt="2024-04-02T02:31:23.239" v="2359"/>
          <ac:spMkLst>
            <pc:docMk/>
            <pc:sldMk cId="4159064534" sldId="267"/>
            <ac:spMk id="529" creationId="{4D7D595D-F4DB-444C-92D2-8651942E05A1}"/>
          </ac:spMkLst>
        </pc:spChg>
        <pc:spChg chg="add del mod">
          <ac:chgData name="lihongyu" userId="fae45525-6af7-4b5c-9a24-29f448820baa" providerId="ADAL" clId="{2FAC74DF-3EFB-4746-8F04-285A5AD146DC}" dt="2024-04-02T02:31:23.239" v="2359"/>
          <ac:spMkLst>
            <pc:docMk/>
            <pc:sldMk cId="4159064534" sldId="267"/>
            <ac:spMk id="530" creationId="{CF6169C1-F1A7-438A-B769-EB853DD44A2A}"/>
          </ac:spMkLst>
        </pc:spChg>
        <pc:spChg chg="add del mod">
          <ac:chgData name="lihongyu" userId="fae45525-6af7-4b5c-9a24-29f448820baa" providerId="ADAL" clId="{2FAC74DF-3EFB-4746-8F04-285A5AD146DC}" dt="2024-04-02T02:31:23.239" v="2359"/>
          <ac:spMkLst>
            <pc:docMk/>
            <pc:sldMk cId="4159064534" sldId="267"/>
            <ac:spMk id="531" creationId="{9993EBF0-E8E3-49A3-AE91-BFDB2DE2FD76}"/>
          </ac:spMkLst>
        </pc:spChg>
        <pc:spChg chg="add del mod">
          <ac:chgData name="lihongyu" userId="fae45525-6af7-4b5c-9a24-29f448820baa" providerId="ADAL" clId="{2FAC74DF-3EFB-4746-8F04-285A5AD146DC}" dt="2024-04-02T02:31:23.239" v="2359"/>
          <ac:spMkLst>
            <pc:docMk/>
            <pc:sldMk cId="4159064534" sldId="267"/>
            <ac:spMk id="532" creationId="{84AC3581-9C50-48F6-9FD5-7789F0857B9C}"/>
          </ac:spMkLst>
        </pc:spChg>
        <pc:spChg chg="add del mod">
          <ac:chgData name="lihongyu" userId="fae45525-6af7-4b5c-9a24-29f448820baa" providerId="ADAL" clId="{2FAC74DF-3EFB-4746-8F04-285A5AD146DC}" dt="2024-04-02T02:31:23.239" v="2359"/>
          <ac:spMkLst>
            <pc:docMk/>
            <pc:sldMk cId="4159064534" sldId="267"/>
            <ac:spMk id="533" creationId="{8D4280E1-BD0D-40A0-A80F-A3D10CB05B52}"/>
          </ac:spMkLst>
        </pc:spChg>
        <pc:spChg chg="add del mod">
          <ac:chgData name="lihongyu" userId="fae45525-6af7-4b5c-9a24-29f448820baa" providerId="ADAL" clId="{2FAC74DF-3EFB-4746-8F04-285A5AD146DC}" dt="2024-04-02T02:31:23.239" v="2359"/>
          <ac:spMkLst>
            <pc:docMk/>
            <pc:sldMk cId="4159064534" sldId="267"/>
            <ac:spMk id="534" creationId="{D0BED5E9-03A2-4E13-B444-DA2E6FC7B21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36" creationId="{6224C2AB-67DA-47A4-829F-1BBF0F19532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38" creationId="{F97FF55B-4A6B-4CF1-A6E2-C8F00AD67B1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39" creationId="{1887450E-5C85-4507-A5E5-C3F4125FEAA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40" creationId="{7F74FABC-126A-4295-A8A0-91435172623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42" creationId="{168C5438-45ED-49C7-865F-6A22C0A9345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43" creationId="{D3FDB089-E6F0-4D4F-947B-691813C3567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44" creationId="{EC388A12-E12C-4206-A51A-3A9DDA68DBF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45" creationId="{DFCB5DD8-F7BD-48C1-9FA8-CED4A8F0B0F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46" creationId="{EC7D92E4-D51F-49FB-A89B-BD06671BC3E7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47" creationId="{20ABAA26-25EF-46A9-B6E5-F2B66A8FADB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48" creationId="{B7543BF2-A4EE-4550-B3C0-952960EBDAB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49" creationId="{6D1FADCA-54AC-461C-A6C6-EA84BBA3194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50" creationId="{6FD37829-ED09-4E8B-9975-450A47462C9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51" creationId="{896A5538-08F7-4DF4-823C-A5442C3D3B9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52" creationId="{944F9EE7-DB7D-4CD8-BF15-AAD825D050B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53" creationId="{364AEEF1-600F-422F-BAB9-7C1B50BE1CAA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54" creationId="{21096F55-9A1D-49B6-8CC8-49C50519073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55" creationId="{2586EC7E-BC2D-46AF-A3C5-8B2D40DE621A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56" creationId="{4A820D25-6D92-46AD-8F9A-9155C374A25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57" creationId="{9C6523CB-B926-4A9C-A019-64B47664F2B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58" creationId="{D7A220DE-4C3C-4A06-A850-ABDBC978DE7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59" creationId="{98A4C053-3ABF-43B9-830F-A1C72F12570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60" creationId="{9C4A0F30-759D-4474-907E-5BFEDC02BB3A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61" creationId="{044BBDF8-C2C7-4475-9464-1BD91762CE0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62" creationId="{F470ADF0-4A74-4257-A172-7D8726DB24E7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63" creationId="{6A991C67-AC72-4175-8387-AF93DF4A9BD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64" creationId="{4FFDF55E-1B5F-4E50-85EA-D0056DA3E9A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65" creationId="{F10E148B-BC01-4B78-9EC1-0B1AD8408E8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66" creationId="{0DD5CA15-7C49-4A30-BB48-FB39CD27A81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67" creationId="{A9480A5B-AE3A-476F-B0D4-A4466D0CA93A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68" creationId="{AC1DC229-114D-4202-B9BB-E37D9ACEC0F7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69" creationId="{D0CFBB14-3E3F-474E-9C93-30E9D0D8DE5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70" creationId="{9D5FC030-E6A5-4609-B9AA-0B2CC3C4DFD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71" creationId="{2E021A50-65B5-4D83-B304-28C1D5D56BB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72" creationId="{467539C3-2B7D-4E1C-BE9F-3FC4B2E99FD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73" creationId="{97F460DE-38BB-4836-8A4C-A420245627B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74" creationId="{A753422D-7C69-43FB-8577-74106C0118D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75" creationId="{FD2B76F5-4200-4F8C-B107-71F10208FF0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76" creationId="{F371FB79-E4D7-4A0D-A5A2-2FA4523896A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77" creationId="{58D8E393-3F25-4528-9771-907BCDA06F4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78" creationId="{DDA50CEB-745B-4964-80FE-FC8A313558E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79" creationId="{F2654FC7-5CBA-4ED8-B7DC-E0F18F2D3D7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80" creationId="{CB23B8E6-9EF8-430D-B578-E3747F7DC23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81" creationId="{63092AC6-248D-4C82-AABE-14E01ED81EE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82" creationId="{E1A66ED4-2B0E-4BDB-B98B-15298C2A145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83" creationId="{CF5059C0-FE59-4F6D-8A72-71234EE3348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84" creationId="{680DB094-A118-4BC5-A2CB-1341B2ADCB7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85" creationId="{7E780AE3-699E-405B-AE55-2A72C8FE48E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86" creationId="{784FD925-AE4A-4B12-9958-2241F1A958CA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87" creationId="{D13906C0-AD6C-4FDE-AE69-CEC7653FA2B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88" creationId="{2D29D0B0-1C5F-4E88-B2D2-48C3676B0D4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89" creationId="{A1D53611-2E2B-4E58-8C00-704812A3D51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90" creationId="{AA066AA5-BD4B-45CF-B1AD-272817F5F2C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91" creationId="{A06FD659-DEFD-4CF4-9B49-F18888A8836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92" creationId="{70E29105-F0B5-44C0-B162-4A8D6D856A4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93" creationId="{199E2E63-A1D6-4F68-A673-1CF7C1675587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94" creationId="{1BEECB9E-557D-4304-B98F-4E52203B94E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95" creationId="{1564DDF5-E885-483F-B015-5C862B7E95F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96" creationId="{C812EEA9-531A-4DF3-8BB3-8F1E2F929E9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97" creationId="{E036E8AC-8481-4CD2-A948-E3AFE95EE83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98" creationId="{898BCFE4-B6C8-4525-84C5-7871987D99D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599" creationId="{4833F10A-DECA-4D12-9983-89AB9893AF2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00" creationId="{68FAC4B0-63E0-4ED1-93C7-1527C84C97D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01" creationId="{3E70D72F-FF50-481B-BD3C-CF4E86CBBC2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02" creationId="{9BDD7223-33D5-47D8-9EA8-878C3AE50AC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03" creationId="{576427E7-EFE8-419F-B0C9-7AA71B96026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04" creationId="{E1E8B9C1-6DF5-41CC-9C7A-25FD836A43D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05" creationId="{B63858C5-0C8C-4D72-A8ED-83B33CDD5F7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06" creationId="{6FCFD491-B87E-4F51-9CAA-B167301A1F2A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07" creationId="{C919ACB0-1884-4B8E-8AD8-A58F6767EFF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08" creationId="{089165C5-1D1F-4BE3-A0DE-5A0F74DB3D6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09" creationId="{14411379-AD7A-44B8-A001-309A79CB15A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10" creationId="{FDC2E599-DE36-474E-8943-FB53E5A92567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11" creationId="{FF5EF3A1-8294-4251-A40D-6BDB5389997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12" creationId="{42B43AB2-CAF4-4AAE-9C36-BA3FD205048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13" creationId="{A9245597-B70F-4F5D-9BE2-F2BC6944B3F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14" creationId="{E9F79148-1AAC-4F83-BE4F-570442910B0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15" creationId="{53A18CD2-3B50-458B-8DE3-E6C280A53BE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16" creationId="{81C80F8B-82D9-4409-8CE0-A80F2C32E87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17" creationId="{C0676CFE-5405-47A2-BC89-5C030AFBA20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18" creationId="{3E1EF1FF-C9CD-4786-8151-7CEE3DED84C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19" creationId="{07E9D082-4F71-4400-8850-EE948ABAECE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20" creationId="{C43574F9-F103-4252-AB11-B8EE70658D3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21" creationId="{2FFD4ADD-0295-435F-9289-E1E90B1CE4D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22" creationId="{FE552AC9-E464-4D01-9138-407504D1AE6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23" creationId="{6E8EB2AE-FCBF-47E8-B666-89B58818A0A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24" creationId="{2C55D5E3-CBCB-45D0-B5D8-C092930CE14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25" creationId="{DDFE6429-7094-42B8-869C-656B67F1F0F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26" creationId="{CDC129D1-0E38-409F-AFC9-28F882BD891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27" creationId="{A074D56B-8F50-4972-BC0B-D2E6FB8E2C7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28" creationId="{0C629BC4-600D-41B5-84D7-52371F7E968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29" creationId="{0FA3DDD5-C7E0-4BC2-9D61-9156BB55C02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30" creationId="{F6261FB4-8724-402C-B644-819FDB5233C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31" creationId="{00C6921C-9E38-48F6-A994-DA64F868CD1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32" creationId="{F868ED37-B4F9-4CFA-9099-A099A5D268E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33" creationId="{243880E2-A700-445B-B92C-35F13E62F01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34" creationId="{E639E8BB-4B83-4829-BE5F-23421DD0E06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35" creationId="{3F6CFA4F-F13F-406E-9D0E-216EE0073B7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36" creationId="{66637A04-8660-4A95-A9E9-A85BF21574B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37" creationId="{F0CD0A41-9CE4-4D9A-9C85-E3857A845D3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38" creationId="{1033401D-782F-4DAB-95CD-ADF43C722EF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39" creationId="{0A9F15EC-96BD-4568-97F0-3207ABCED3C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40" creationId="{54323018-11DD-4122-9239-FB5CF962198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41" creationId="{191C3E6E-A149-47A2-BF48-4BF283FFE0F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42" creationId="{D3705660-D461-4E78-81DE-26C440245BC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43" creationId="{70497CAC-272F-438D-8262-7E38A9DEAF3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44" creationId="{23D22FF5-E695-4E06-BF36-C8FE98B3A149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45" creationId="{0FD98848-F3E7-4A84-ACC2-C7659AFA90C9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46" creationId="{973DDE9E-09C4-4984-960A-D12B5D56E1A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47" creationId="{39BC3E25-02AE-45DF-B773-E42EA9F443E7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48" creationId="{1CC645C8-CB14-4661-88FA-14DCCE84C597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49" creationId="{0FE63BE1-740F-4118-8600-D86393F1B72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50" creationId="{E6638603-03D2-4AEB-8D1E-88657CCEC6FA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51" creationId="{D13492A8-FC6A-4A96-BB8E-47390C2B613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52" creationId="{340F827B-63B6-41DB-B30E-1A48447FD86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53" creationId="{97B388EF-49A0-4993-8200-16156A4AA18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54" creationId="{6B77683D-ADF5-462C-8E78-0EA311118E4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55" creationId="{07B5F982-98F6-4B12-857D-787320ECE94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56" creationId="{5169677D-CC22-4944-9641-3DA38750E45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57" creationId="{054521BE-2C6D-4E9B-B1A2-54448C5995B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58" creationId="{49DB02CC-1D10-4148-9C12-A13F728C716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59" creationId="{5F744228-DF2D-4970-93ED-39E2630A259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60" creationId="{5A9E98D5-FED6-4D02-B14F-44F09D081B7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61" creationId="{A289336C-FD0C-4850-94DB-8D4D4EEB185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62" creationId="{0FBB3B72-03F7-42FA-984F-64402C156A8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63" creationId="{CB6144F4-131D-477E-8D88-F631495A4399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64" creationId="{55FAF954-2BE4-4F6B-AECF-2DF044B3F57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65" creationId="{B800F690-5A85-4D14-B15B-07215877EA0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66" creationId="{85B85D4A-D5C4-42A4-8EE8-71FF3889E42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67" creationId="{DB07BB22-A718-4C29-AB4A-8E61ACA5B44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68" creationId="{0706A9A0-8142-4B18-A9B7-C3AD1FA2975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69" creationId="{CDB95231-08EB-4823-B5F6-99412D52AF0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70" creationId="{238B6F77-77F7-4A46-9FF7-8CB6EF7A80F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71" creationId="{5C779035-B3F4-4F2C-8560-3D976155BC4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72" creationId="{2C278875-3596-40FC-9DB0-C5B4CBC7AB4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73" creationId="{BFCF981D-3F85-472B-B912-62B70D65311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74" creationId="{60FC06D7-BEE8-4FCD-A273-A3F924FDB30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75" creationId="{803588A5-EDAC-478A-A023-2A5B37DF0AD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76" creationId="{4623CC00-5465-4A42-B817-F3DDE9B44D3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77" creationId="{52A4DC6A-FE92-4567-92F2-695077D28F5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78" creationId="{A502CCC0-EEE3-4B2C-B5F6-2D14A335AC8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79" creationId="{CFDE6209-5328-4AB1-9A4B-5ED0F00550A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80" creationId="{51CEAE63-5C23-4CBE-B3A6-91E38B9D082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81" creationId="{4BA14906-C0F1-4BF4-9599-A4B403B7F8F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82" creationId="{B0504CD7-0EEB-4AF6-BE9B-A82E5AEB9C1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83" creationId="{50C06EDB-25B4-44E7-9411-98455A7FA06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84" creationId="{7E52688E-373B-4572-A796-4291F01CC8D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85" creationId="{BEABD523-73AE-4B58-9F73-B54FD538244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86" creationId="{31CE83F9-6A7A-4E4F-99DA-09C05EB8C2B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87" creationId="{3C381076-FE07-40E4-8D1F-93FAB2E8889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88" creationId="{11038D20-AFBB-4473-AC6C-2531E112208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89" creationId="{418540F1-3CF2-4DE1-94AB-0C3339FBFFB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90" creationId="{4309C4EA-D415-49F3-8941-533D54FF32D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91" creationId="{671C2880-3BA3-4F1A-A479-D8DD2BC8680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92" creationId="{B2432FD3-1B45-43BE-8F34-303A234AB67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93" creationId="{790A4A6B-6301-4562-8A53-47DBEDFD6CF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94" creationId="{6CA715AF-F209-4FFF-8774-41544D65ECC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95" creationId="{CF315045-6AB9-4558-B66D-EA7673E2ED0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96" creationId="{E4AF29E9-37AD-4326-AEC8-A58B331E314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97" creationId="{7D926C92-CF49-4DE8-9241-516C18110A2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98" creationId="{4CA035DB-693C-452D-B024-C2FEA9296B6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699" creationId="{2928C5B5-5ECB-4CAD-8F25-8B47E50EC69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00" creationId="{7E345A81-0B84-489D-9A19-5A4E9B121EC7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01" creationId="{462C7F74-326F-40CE-82E0-1FF63848A55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02" creationId="{7E6394AC-C701-41B8-9973-8C4854F7E06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03" creationId="{E37C903B-49D9-40D7-BE10-4ED3129B18B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04" creationId="{F7EE4CA8-3E60-41E7-A4D1-EA4EFCB9207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05" creationId="{711E0B63-53AB-4AD1-8786-021D1877C619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06" creationId="{DE57EA70-015B-4BD2-811B-617FCE51CED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07" creationId="{9BE90AE8-15C2-4525-8BB2-A89E72F72C0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08" creationId="{E7021877-10DB-48B1-8541-EE7AE35EFBD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09" creationId="{FECCB76B-7F14-4A4F-8D95-CAB513BD96D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10" creationId="{F6EA33C0-F8F2-4B4E-A3E2-579FAC77F95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11" creationId="{9CE75EEA-10C2-456E-9B55-B06FFF3EFFD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12" creationId="{B6D34C1E-B54C-49AC-A03E-0BCFD566C97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13" creationId="{D64A1D49-A912-4866-A083-0568A6A905AA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14" creationId="{5DEDD989-D1D5-4470-95AF-F07C0F171DA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15" creationId="{6344ED54-7AB2-4185-9249-59CC4B8C6D5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16" creationId="{193DB20B-0F8B-4CC1-9994-44894CBEFDC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17" creationId="{C85EC3ED-D16A-4A18-B404-3927C29111B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18" creationId="{F75552F2-A78E-4263-990B-29B6202823B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19" creationId="{0D57092A-23BC-4473-A34F-9E850E472DF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20" creationId="{35488ACC-E9DB-4609-A68A-990AA1EF548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21" creationId="{E0AD874B-5C12-4625-97DA-65663A26F37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22" creationId="{907677A1-BEC1-4084-AABC-62C516DEE6F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23" creationId="{5EEE379C-E0E2-4662-90E2-D46A15765AF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24" creationId="{09B72CF0-7287-4ED0-BC61-A14370E1E0F7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25" creationId="{27F6A551-D5FA-4F05-BF8F-F3F71E84E80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26" creationId="{A7D6B2BF-D5DC-4B80-B7A9-36589DA6905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27" creationId="{2C2B628E-C688-4F04-9664-1E725562D5B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28" creationId="{20EB7C26-6AFA-4434-A0E8-AAEA78869EA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29" creationId="{2B9B7873-E25C-4E4E-B7A5-5BE2F4C83D2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30" creationId="{7FA62B4B-4BDD-415A-AFD5-A04C2C12F5B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31" creationId="{33C17F23-F407-48F7-B553-AC9C7F88338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32" creationId="{C92F299D-3AF4-4DBF-98C1-8703318BCB9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33" creationId="{71AC69B6-37F1-4437-8823-11FCDED4AA3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34" creationId="{0F96CD6F-170E-437D-9818-0F480814216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35" creationId="{00BA7AA2-AEFF-4180-8E0A-6BEDF7A2977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36" creationId="{875CD2D8-EC91-4918-8532-F846AAFAC1B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37" creationId="{35663EB6-3838-43A6-A21D-B044506F489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38" creationId="{49EB93D3-EA50-43DE-A5B4-4EC9A7D549C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39" creationId="{347ADA1A-FD5E-4C2B-8628-C64739CB7E8A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40" creationId="{AF34C9E4-8045-4233-A7DC-2E5FF00FB1F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41" creationId="{ABDD5AD2-CB17-4004-8E7F-2562ECC27DC2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42" creationId="{85FCAE19-3AC0-4D42-A94A-50D591C19BF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43" creationId="{B8670C2C-D28F-4FA7-BEFD-BBC3CBF05869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44" creationId="{47212B63-A653-4DE1-9255-DEDCC9CFEFC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45" creationId="{C03E8757-5A49-46FA-9F1D-568B61C05B49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46" creationId="{08FE3BD9-22A0-434B-84A3-EDF75F0DED6B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47" creationId="{2FB6DB58-5D3A-4325-9CD4-B5049430B72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48" creationId="{4201E93B-5832-4DA2-B418-08D543E3212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49" creationId="{4401D46E-F646-41A4-A756-C77DC069241A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50" creationId="{4467D814-DE4B-4FA3-93E1-42C19EBEA70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51" creationId="{7986FD36-77C0-41A9-BD9B-81462BBC932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52" creationId="{002FDFBB-3E63-45B6-8983-4152AB0C444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53" creationId="{7D3DE5B8-4B17-4027-8F5B-92DF3444354E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54" creationId="{0E5EF25E-4280-4BF4-B6F0-D150256FC9C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55" creationId="{ABABBB28-F644-4572-97A0-C9B399B669D9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56" creationId="{9EA21A67-6042-4F24-8384-F01C5815218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57" creationId="{F14C8386-2A9C-47F2-91A7-C823C3EC056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58" creationId="{2429EACB-061A-4629-B821-4405A661400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59" creationId="{B6B72673-772E-4036-9715-AA91C66FB68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60" creationId="{4E2FC4F2-9272-4792-BCE4-027C4A47D2C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61" creationId="{BC1D7363-966C-4B14-B2C5-038CA30F871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62" creationId="{77D2607A-F63C-4B63-BC83-222292A73C0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63" creationId="{397CA488-C132-4E69-B8DF-6736C9FD411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64" creationId="{F467311E-6C52-4E7C-846F-43389CD6FA5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65" creationId="{2A360A86-CE5C-4EFB-A3F2-A0996FF5DA1A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66" creationId="{0A4197BA-4A03-44B1-BEE0-1AB987CB9E44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67" creationId="{627A9D4B-3561-445C-ABB1-F6642D04E1E3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68" creationId="{10520D41-2969-4E9C-8AE4-08CAF44578B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69" creationId="{19C8590A-80FF-45EF-A85F-B017A35F6BD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70" creationId="{9ADBC721-765D-4574-950F-6B8817B7ABA9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71" creationId="{DD536BC8-63AD-44E6-95D0-313085C87FC8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72" creationId="{5F3CB2FD-D9B6-444D-9DA6-70610D9250BD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73" creationId="{D8348425-43D2-402D-986E-C7BC32EC892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74" creationId="{FCC14805-9568-4866-A7A6-03AE2645C8F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75" creationId="{FA05E530-76A9-4428-B848-92B7FE302BE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76" creationId="{781B10AA-5273-41D3-BDCF-91E20DE8512C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77" creationId="{1BB372DD-E1A1-43B9-9C99-7C52757FDBAF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78" creationId="{C40A1B60-31E7-46A5-ADAB-6CC69C08A6C6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79" creationId="{9129F700-21AC-48AC-8A78-323B1D22306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80" creationId="{0185F9F0-DCB0-4591-AAB6-ED2AC752B7A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81" creationId="{5CBABADA-28EE-42CC-9264-ADFD7D10A310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82" creationId="{BA129204-E9AC-475D-9D66-D81F89AB1B81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83" creationId="{C52E4D53-8D3F-4FA5-84CA-B5457A6E9FC5}"/>
          </ac:spMkLst>
        </pc:spChg>
        <pc:spChg chg="mod">
          <ac:chgData name="lihongyu" userId="fae45525-6af7-4b5c-9a24-29f448820baa" providerId="ADAL" clId="{2FAC74DF-3EFB-4746-8F04-285A5AD146DC}" dt="2024-04-02T02:33:49.903" v="2365"/>
          <ac:spMkLst>
            <pc:docMk/>
            <pc:sldMk cId="4159064534" sldId="267"/>
            <ac:spMk id="784" creationId="{4E3E5F76-9A4B-4937-8D9F-38D99AAEA86D}"/>
          </ac:spMkLst>
        </pc:spChg>
        <pc:spChg chg="add del mod">
          <ac:chgData name="lihongyu" userId="fae45525-6af7-4b5c-9a24-29f448820baa" providerId="ADAL" clId="{2FAC74DF-3EFB-4746-8F04-285A5AD146DC}" dt="2024-04-02T02:33:53.998" v="2366"/>
          <ac:spMkLst>
            <pc:docMk/>
            <pc:sldMk cId="4159064534" sldId="267"/>
            <ac:spMk id="785" creationId="{07EC7B1F-C3DE-46A1-B6E4-42DB82F8ED66}"/>
          </ac:spMkLst>
        </pc:spChg>
        <pc:spChg chg="add del mod">
          <ac:chgData name="lihongyu" userId="fae45525-6af7-4b5c-9a24-29f448820baa" providerId="ADAL" clId="{2FAC74DF-3EFB-4746-8F04-285A5AD146DC}" dt="2024-04-02T02:33:53.998" v="2366"/>
          <ac:spMkLst>
            <pc:docMk/>
            <pc:sldMk cId="4159064534" sldId="267"/>
            <ac:spMk id="786" creationId="{A9F0B351-1464-4386-9086-619DE5FD28F2}"/>
          </ac:spMkLst>
        </pc:spChg>
        <pc:spChg chg="add del mod">
          <ac:chgData name="lihongyu" userId="fae45525-6af7-4b5c-9a24-29f448820baa" providerId="ADAL" clId="{2FAC74DF-3EFB-4746-8F04-285A5AD146DC}" dt="2024-04-02T02:33:53.998" v="2366"/>
          <ac:spMkLst>
            <pc:docMk/>
            <pc:sldMk cId="4159064534" sldId="267"/>
            <ac:spMk id="787" creationId="{78C85D83-BADC-4122-AF8D-8841945BD327}"/>
          </ac:spMkLst>
        </pc:spChg>
        <pc:spChg chg="add del mod">
          <ac:chgData name="lihongyu" userId="fae45525-6af7-4b5c-9a24-29f448820baa" providerId="ADAL" clId="{2FAC74DF-3EFB-4746-8F04-285A5AD146DC}" dt="2024-04-02T02:33:53.998" v="2366"/>
          <ac:spMkLst>
            <pc:docMk/>
            <pc:sldMk cId="4159064534" sldId="267"/>
            <ac:spMk id="788" creationId="{21D2EA00-50E5-40A9-88FB-830F21C2A00C}"/>
          </ac:spMkLst>
        </pc:spChg>
        <pc:spChg chg="add del mod">
          <ac:chgData name="lihongyu" userId="fae45525-6af7-4b5c-9a24-29f448820baa" providerId="ADAL" clId="{2FAC74DF-3EFB-4746-8F04-285A5AD146DC}" dt="2024-04-02T02:33:53.998" v="2366"/>
          <ac:spMkLst>
            <pc:docMk/>
            <pc:sldMk cId="4159064534" sldId="267"/>
            <ac:spMk id="789" creationId="{86C120EF-5BF9-429C-831C-8899E9CAF0D2}"/>
          </ac:spMkLst>
        </pc:spChg>
        <pc:spChg chg="add del mod">
          <ac:chgData name="lihongyu" userId="fae45525-6af7-4b5c-9a24-29f448820baa" providerId="ADAL" clId="{2FAC74DF-3EFB-4746-8F04-285A5AD146DC}" dt="2024-04-02T02:33:53.998" v="2366"/>
          <ac:spMkLst>
            <pc:docMk/>
            <pc:sldMk cId="4159064534" sldId="267"/>
            <ac:spMk id="790" creationId="{14C98332-4402-41BA-96FB-3EE23DB7474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791" creationId="{1FBA9309-307D-4117-A82A-3AC3D06E045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792" creationId="{777C86F2-3A6E-4911-A799-4127FA695111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793" creationId="{C6A9E575-0659-44C2-A708-CAB622062A37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794" creationId="{7722C896-3CCA-44E1-9D50-0185CA68D16F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795" creationId="{23207438-271F-4EFF-93D2-8AD952392A1F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796" creationId="{9425012F-F74F-427B-8319-1EB1B8E20C2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797" creationId="{4E977172-5014-485E-B35C-E11770DDFEE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798" creationId="{F00B9D87-F1B5-4900-A5D4-F9E82B3B526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799" creationId="{12F87168-F5B9-4E5B-B33D-DD7B01AB653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00" creationId="{D8E44E87-BE15-42BB-9F3E-C5D034F41B9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01" creationId="{CC876598-77B8-4DE9-B4D3-40683823E73B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02" creationId="{43069A7E-4935-4336-96BD-1369A9C271D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03" creationId="{3F34FBD2-BBA8-4972-8AC2-B5A45BB01E4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04" creationId="{73B64BC3-3505-4D8D-A2DF-BF98E4706C4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05" creationId="{47D977DB-2C05-40EB-AAFB-688355438DC4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06" creationId="{B659655C-4B92-418C-A337-E6ACC4FBA090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07" creationId="{B85D64E8-972C-4862-B5AD-5B1C55BEF16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08" creationId="{864677AB-9185-4C79-992F-703D51F7A03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09" creationId="{35322D10-1B14-41F8-B388-0A58A6502E1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10" creationId="{D67FDFE2-6A05-4C18-9CBA-35067BF8EE6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11" creationId="{2ED2CB83-EA0B-4162-8717-D7AB76176CD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12" creationId="{4038EB76-7CE3-45F5-931A-D1D9A44987E1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13" creationId="{E50A3344-2AFB-4E22-9B90-E5B38AA4563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14" creationId="{5C22202E-BAD1-46E0-89D9-A2877A7DF23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15" creationId="{6A01F68D-7567-4E36-BFEA-9B399558741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16" creationId="{DEE8D095-98E7-4EA0-A4BC-24F3E017FF9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17" creationId="{20E54FAE-2736-4050-A716-D32CC160602E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18" creationId="{8595D406-E99C-4A4D-8F20-53FBF232F8D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19" creationId="{4FD82262-74B3-4B53-9CDB-B1016D69222A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20" creationId="{010C10D4-4B14-44DD-93CD-A3A3483DA46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21" creationId="{BA4D56B3-BDE3-4CFC-B222-167D65C035B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22" creationId="{646A4D0E-E751-432B-8B6F-0BC823DB5290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23" creationId="{1C9DD8E3-DDAE-4380-8435-12A59446731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24" creationId="{29C1834A-5B6C-4DA1-9A36-20A798758C7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25" creationId="{2CCDFA94-E348-4AE1-96DA-BA2BAC170FB2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26" creationId="{22E7CA65-093F-499A-B005-0684E1B66DB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27" creationId="{2464F54A-76B9-4ED8-BB6E-F85E69ADF9A4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28" creationId="{4421BC90-ADE6-4327-AC56-7613AB565F3B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29" creationId="{27DC019F-8FFA-4B0D-88DB-08C1571D863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30" creationId="{2756F3C7-B83A-4D2F-B4B3-2CD81FD8F187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31" creationId="{A937BFCF-7E34-44D1-BD89-ADB1E618734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32" creationId="{DDDF3B72-107E-441A-825C-0776BBEDEB94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33" creationId="{DD8E3577-6543-494B-832F-F1597CC3B1B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34" creationId="{0E656832-0B8A-4645-8ADB-F8B6384BE54B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35" creationId="{710AD566-E6FC-4C98-86AD-A06C21D2C45B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36" creationId="{B87FA7F1-E497-49F7-B087-C6A64C0010AB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37" creationId="{12EA52EB-6746-4DC9-98CF-06E9CAF0236A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38" creationId="{3E9EF098-9927-4633-8DD0-EB272E9CE56B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39" creationId="{B361A3CB-BD1A-42F0-9463-DBE2EF32B14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40" creationId="{CC7DE156-78C9-42A0-8716-8B7061B7873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41" creationId="{45EAE9B1-E84F-49AA-810A-B9AE3A8A8A3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42" creationId="{F1DA72C0-8D3E-413B-88B1-51EC51E0DBC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43" creationId="{3D288A76-6942-4A89-9F1A-4F6DE4B00A9A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44" creationId="{A0402A53-7D07-4431-9C9A-6B6CEEE8B8E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45" creationId="{3539D3D9-DC8B-4304-B1CB-7B163EA315A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46" creationId="{CD0600B0-1999-41F9-A93D-1CA9905047F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47" creationId="{DBB3902F-880D-4C70-983B-87561924E52E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48" creationId="{8D8BE314-5885-4709-9DA4-BE1203CC59D2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49" creationId="{3A0C1BC9-5684-4527-83EA-362D09F7115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50" creationId="{2F19051C-2434-4E7B-ABB7-E9C31E4E85B0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51" creationId="{412D54D5-4207-4D3A-A449-82DE3AD3A99F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52" creationId="{F44B5051-1609-4224-A636-8AD7BFFD3D3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53" creationId="{1A2F33B6-3190-40A5-8F0B-5BC3D5C1C26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54" creationId="{9144C89F-916D-47DD-B409-0538F0C7964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55" creationId="{1BA089D9-5EF6-4FDB-920C-DF464C2211E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56" creationId="{1CC57322-5886-454A-8BE4-3CA22511E26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57" creationId="{090A45C0-C861-4C6E-A559-E6C4BE6B94B4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58" creationId="{6B89C637-16D1-4845-BF1E-50AEB48DA21B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59" creationId="{62579EB7-0544-404E-9994-1689BC5E3F6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60" creationId="{38005264-441D-43A9-94C3-F89136A8DAB2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61" creationId="{B45592BC-E379-4870-85B5-82DE0BC611A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62" creationId="{6DC43CC7-22D0-4DD6-9046-960E44314102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63" creationId="{62B2D5A6-EEBA-42C1-A377-1E1B9A4728B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64" creationId="{2AAFCF6A-A49C-4201-9D9B-89BE1E38B16E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65" creationId="{5526F5B4-A77A-4FF8-8062-40E0B2E53A44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66" creationId="{E95FADF4-1627-4D1A-9155-CFAACC41A6D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67" creationId="{5636B697-0EBB-44B6-A822-EE7C2C4025CE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68" creationId="{149B321E-EE9C-4B84-97E4-60E7AF457D3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69" creationId="{47429B5E-3FF5-4581-8B69-6D056F49802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70" creationId="{39C00A2B-1704-4DF6-8B69-E7A1693D68F1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71" creationId="{472C7EE9-D7CF-47BD-80F3-01A526068F6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72" creationId="{A9A98305-FD87-411D-937A-D2827B1A2807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73" creationId="{70C2E383-17A3-46A4-9027-96E10B5C4750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74" creationId="{390EFEE8-38DB-4EFF-A889-6AF59DCC291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75" creationId="{83DBA6BA-3ADC-47ED-BB42-AC43A0A9E71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76" creationId="{ED13D5CE-6D63-450F-95B8-1B57D1CB8B17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77" creationId="{3B8905D9-2106-40A2-9F64-E7CB9E395FC0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78" creationId="{8E19560D-A1B2-4D0F-9A6F-10FEA55703D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79" creationId="{249C1B33-3273-49A3-BB63-DBBA2689C77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80" creationId="{12587AB2-7A3B-4458-A31C-0BB45B1200D0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81" creationId="{F082F748-08EF-46B3-BD04-7D7693CCBAC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82" creationId="{5A5717B2-7226-45F7-A971-2E69B424469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83" creationId="{22434F32-1DB8-43CC-B7E5-F8C8457AC54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84" creationId="{E1CE6FB0-CF95-4FFE-AEAB-D7FBC427BAB2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85" creationId="{4ABEAAE6-22F7-4D6A-A3F3-13700C9A10A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86" creationId="{14F8E57B-E0A6-4E79-8DDD-7E1F3C69C99F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87" creationId="{55CCE3AA-038C-4299-AD59-E8E4CCE3682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88" creationId="{B0E7CD80-DC3A-41B0-8EA0-99B91FE80AEE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89" creationId="{D3329CCB-C864-4A5F-977B-AE2E697000DA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90" creationId="{352EF752-3497-4FCF-A77E-DEAA38ACA6EF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91" creationId="{14996D76-2857-47CA-BD7F-0D927ABC128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92" creationId="{C275C5BB-72CD-4989-B20C-87DBA62A9052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93" creationId="{E82FCC1B-6ED1-497A-9F12-5EEB3E992CB4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94" creationId="{D1FF27A3-C6B3-46EE-BF79-895D0BBB3890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95" creationId="{79B743FB-A032-4424-94E6-7D828FE6C26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96" creationId="{DD046C5C-21EA-42EC-8E6E-6FF713B08AC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97" creationId="{7AAC548E-918B-46B1-BE24-4ACC4CBDADA1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98" creationId="{59C97CD8-7831-4E20-A912-AC75BD4C981F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899" creationId="{898A4A95-8AF4-48F1-9923-F84BDF5809F1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00" creationId="{2E77C180-305A-4B08-A24A-F3086ED30E8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01" creationId="{3C577227-E883-46EC-B632-C4AECF105A3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02" creationId="{4D464DCA-2DB9-4B40-AF64-C839022D712F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04" creationId="{337A3C1B-D1DB-47C7-82B3-45149AEC05DB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05" creationId="{767B993A-0EA6-4D94-88CB-A1481397722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06" creationId="{F749507B-5733-4D93-8778-83212F515BBE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07" creationId="{A4FBA713-5E4A-4E92-A3FF-9C214DD208B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08" creationId="{CAB8B1F6-55D3-41C5-A174-1982ECD3B87E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09" creationId="{C349F224-FE8E-4E04-9DF6-9414DB85B32F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10" creationId="{D41F472F-1DDF-4D66-A13B-9C53B035E4C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11" creationId="{FA1BB4D6-7DF4-476A-B588-41937BC813A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12" creationId="{C8B4CFBB-5EFF-4AF0-B92E-63B9FC3633FA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13" creationId="{EE31EDBC-2DA7-411A-8737-D7A993BC042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14" creationId="{EF4139FD-17A2-4E3D-BD50-95011A1F722E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15" creationId="{EB874DBE-EA61-4A1F-B191-F37B57E71CD0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16" creationId="{445D477B-5128-4807-A8D4-F12B497AC79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17" creationId="{6284F9C0-1DCE-4795-8019-DE8BE93E75A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18" creationId="{F85EEC3F-C526-4255-9B9C-63731234A451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19" creationId="{44618E24-804F-4DF2-8ABB-33F9B37C211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20" creationId="{FE2369CF-F5A5-4F7F-AF9B-B6C29A7FD22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21" creationId="{0E420302-D90C-4D69-809E-DFD32EDBFEA7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22" creationId="{6486398E-1F61-4E91-BD97-D2864DFC85F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23" creationId="{AE7D112E-4F70-4C0C-8B43-26F1C3820D4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24" creationId="{784FEE89-353D-4176-957E-43E910E40C5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25" creationId="{31FF91A3-B3D5-4DBC-94A0-867E21DF73C7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26" creationId="{E94191F3-4B9F-4898-80F4-DFA4BD9FC1B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27" creationId="{7C2CA691-BD00-48F1-B502-30FFB2FB005A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28" creationId="{A53D99BC-BF5F-46AB-ACEA-EC274A061A24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29" creationId="{798005F9-5224-4021-BE4C-832B8D93C73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30" creationId="{56671EB6-4EEC-4859-BDD0-D8FDCDAE0ABB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31" creationId="{4E1F52B4-026A-433F-99C6-21A1235AAF2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32" creationId="{D2D1E07B-2C8D-43CF-A611-59EE6FD9E3B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33" creationId="{BB07E9A5-948C-4A0C-A8A7-8DE6AA2DED9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34" creationId="{EE694BB3-1D78-4FC6-8248-7198D44E82DA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35" creationId="{784F88EE-892B-4F61-8378-9EE9631F5247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36" creationId="{9FA1DD04-A0BD-46F2-BF22-2967AF2ED26B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37" creationId="{086F045A-FDBE-474A-9D1D-739C078E21B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38" creationId="{9C3F0C21-92C3-4802-9C9D-B2B2EAC23C0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39" creationId="{D0BBFEFD-2C6D-4F8F-A1AD-2679FB3709F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40" creationId="{6B758115-EE2F-439A-82F9-DBF5BDCECB3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41" creationId="{F6DC9ACC-0ECB-4EEF-8B49-08C8BBEFE72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42" creationId="{16C536F2-A951-4CE1-B388-CB2F70EB1E19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43" creationId="{A4CB6061-66E7-485E-8B53-2D32946A7BD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44" creationId="{8EF4651F-A63F-4E71-A9B3-D62D2459E35A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45" creationId="{2CFC176E-6727-4E45-A114-F0913479642A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46" creationId="{DB7F42E9-09BD-49AA-9D2A-42856EC18632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47" creationId="{19FD5309-557F-45C4-B1EC-57CEBE15B0B4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48" creationId="{60829873-2F78-471F-81AC-3E2E26DC722E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49" creationId="{31F88164-C0CE-4EDB-AFDE-9BF56734BE02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50" creationId="{0A14D22C-9EB5-465C-839E-A6EE43FBDAA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51" creationId="{C9902E86-BDB4-4737-B828-AEC7CC9D6F4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52" creationId="{0C294091-6B17-4C6C-9EC8-5BB42AA00633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53" creationId="{B8D213A4-CCE3-4A49-9127-CBBF45492D06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54" creationId="{493FF6D2-38E5-45CE-9489-88E073928B4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55" creationId="{30470E61-5233-4022-8F52-64121B189F62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56" creationId="{65E62E13-2842-4774-894B-494B059ECB51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57" creationId="{E1385D0A-297A-46BF-8BB4-680D65DA349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58" creationId="{2624FFD7-9699-4539-9B70-414844B93422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59" creationId="{95A0C70E-AA36-40CF-9924-78C7E83EA46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60" creationId="{DD402429-EDE7-45B3-90A9-8D22F8EB477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61" creationId="{5C75B175-AFFE-4A52-9AEE-A7BA3C404447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62" creationId="{9F183AAD-CEF3-40B6-AECD-9B989D87350F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63" creationId="{1539A6EB-5AFD-4388-9466-8CFEF7CB94FA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64" creationId="{806C0304-6464-4ADD-A627-890040794C0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65" creationId="{9E08CD4B-7C62-4C6A-BA4A-09BD0188AA88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66" creationId="{37A53ACD-CB20-4BA6-AA35-68C4CB850AB0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67" creationId="{1D28BA31-8F22-4415-A8E4-5075521B4A1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68" creationId="{0FEC6610-EC6F-4395-B176-6F71FB81A271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69" creationId="{54887926-469A-444E-82E2-79C2956A867F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70" creationId="{0FF778F8-C999-435C-A744-3DF8EC229561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71" creationId="{CAD63D12-BC19-4F41-932F-14374D707ED0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72" creationId="{2D4E54EE-E3DE-4B2D-884F-017BDBB23835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73" creationId="{41E1DDE6-40F1-471C-875C-826D61E7F5DC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74" creationId="{B752059B-7844-4C74-A06F-DA0881101364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75" creationId="{54CB7F49-56E6-4AFE-A101-B6C3B4236962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76" creationId="{12E8BBDE-E819-4B84-8642-2F84FC13314D}"/>
          </ac:spMkLst>
        </pc:spChg>
        <pc:spChg chg="add del mod">
          <ac:chgData name="lihongyu" userId="fae45525-6af7-4b5c-9a24-29f448820baa" providerId="ADAL" clId="{2FAC74DF-3EFB-4746-8F04-285A5AD146DC}" dt="2024-04-02T03:14:56.689" v="2437"/>
          <ac:spMkLst>
            <pc:docMk/>
            <pc:sldMk cId="4159064534" sldId="267"/>
            <ac:spMk id="977" creationId="{22A48F1E-D8C5-47C5-ADAF-8F3E5BE5C7D9}"/>
          </ac:spMkLst>
        </pc:spChg>
        <pc:grpChg chg="add del mod">
          <ac:chgData name="lihongyu" userId="fae45525-6af7-4b5c-9a24-29f448820baa" providerId="ADAL" clId="{2FAC74DF-3EFB-4746-8F04-285A5AD146DC}" dt="2024-04-02T02:31:20.793" v="2357" actId="478"/>
          <ac:grpSpMkLst>
            <pc:docMk/>
            <pc:sldMk cId="4159064534" sldId="267"/>
            <ac:grpSpMk id="13" creationId="{074A1D05-0E5F-4572-BCDB-22141FC77AF7}"/>
          </ac:grpSpMkLst>
        </pc:grpChg>
        <pc:grpChg chg="mod">
          <ac:chgData name="lihongyu" userId="fae45525-6af7-4b5c-9a24-29f448820baa" providerId="ADAL" clId="{2FAC74DF-3EFB-4746-8F04-285A5AD146DC}" dt="2024-04-02T02:31:18.936" v="2356" actId="14100"/>
          <ac:grpSpMkLst>
            <pc:docMk/>
            <pc:sldMk cId="4159064534" sldId="267"/>
            <ac:grpSpMk id="15" creationId="{4FA21C69-4D85-4031-B2DF-2A1FAA726FD6}"/>
          </ac:grpSpMkLst>
        </pc:grpChg>
        <pc:grpChg chg="add del mod">
          <ac:chgData name="lihongyu" userId="fae45525-6af7-4b5c-9a24-29f448820baa" providerId="ADAL" clId="{2FAC74DF-3EFB-4746-8F04-285A5AD146DC}" dt="2024-04-02T02:31:23.239" v="2359"/>
          <ac:grpSpMkLst>
            <pc:docMk/>
            <pc:sldMk cId="4159064534" sldId="267"/>
            <ac:grpSpMk id="274" creationId="{76B19F8D-9CD4-4E47-9833-11D39DB32246}"/>
          </ac:grpSpMkLst>
        </pc:grpChg>
        <pc:grpChg chg="mod">
          <ac:chgData name="lihongyu" userId="fae45525-6af7-4b5c-9a24-29f448820baa" providerId="ADAL" clId="{2FAC74DF-3EFB-4746-8F04-285A5AD146DC}" dt="2024-04-02T02:31:21.441" v="2358"/>
          <ac:grpSpMkLst>
            <pc:docMk/>
            <pc:sldMk cId="4159064534" sldId="267"/>
            <ac:grpSpMk id="276" creationId="{047BB3B4-F6C7-4A35-A1C4-44EC78F3F399}"/>
          </ac:grpSpMkLst>
        </pc:grpChg>
        <pc:grpChg chg="add del mod">
          <ac:chgData name="lihongyu" userId="fae45525-6af7-4b5c-9a24-29f448820baa" providerId="ADAL" clId="{2FAC74DF-3EFB-4746-8F04-285A5AD146DC}" dt="2024-04-02T02:33:53.998" v="2366"/>
          <ac:grpSpMkLst>
            <pc:docMk/>
            <pc:sldMk cId="4159064534" sldId="267"/>
            <ac:grpSpMk id="535" creationId="{24258E35-7018-43D6-B597-F0CD2C09E8A7}"/>
          </ac:grpSpMkLst>
        </pc:grpChg>
        <pc:grpChg chg="mod">
          <ac:chgData name="lihongyu" userId="fae45525-6af7-4b5c-9a24-29f448820baa" providerId="ADAL" clId="{2FAC74DF-3EFB-4746-8F04-285A5AD146DC}" dt="2024-04-02T02:33:49.903" v="2365"/>
          <ac:grpSpMkLst>
            <pc:docMk/>
            <pc:sldMk cId="4159064534" sldId="267"/>
            <ac:grpSpMk id="537" creationId="{E69CC046-6E0F-4D7F-89DF-10AD2DD3E6DE}"/>
          </ac:grpSpMkLst>
        </pc:grpChg>
        <pc:picChg chg="add del mod">
          <ac:chgData name="lihongyu" userId="fae45525-6af7-4b5c-9a24-29f448820baa" providerId="ADAL" clId="{2FAC74DF-3EFB-4746-8F04-285A5AD146DC}" dt="2024-04-02T02:33:49.541" v="2364" actId="478"/>
          <ac:picMkLst>
            <pc:docMk/>
            <pc:sldMk cId="4159064534" sldId="267"/>
            <ac:picMk id="7" creationId="{6AEA2DD3-E4F6-49C5-8267-C494E5C80E6E}"/>
          </ac:picMkLst>
        </pc:picChg>
        <pc:picChg chg="add del mod">
          <ac:chgData name="lihongyu" userId="fae45525-6af7-4b5c-9a24-29f448820baa" providerId="ADAL" clId="{2FAC74DF-3EFB-4746-8F04-285A5AD146DC}" dt="2024-04-02T03:14:53.032" v="2435" actId="478"/>
          <ac:picMkLst>
            <pc:docMk/>
            <pc:sldMk cId="4159064534" sldId="267"/>
            <ac:picMk id="8" creationId="{0F43603F-14D8-4EEB-AFC0-A4AEE4A9E8BC}"/>
          </ac:picMkLst>
        </pc:picChg>
        <pc:picChg chg="add mod">
          <ac:chgData name="lihongyu" userId="fae45525-6af7-4b5c-9a24-29f448820baa" providerId="ADAL" clId="{2FAC74DF-3EFB-4746-8F04-285A5AD146DC}" dt="2024-04-02T03:15:07.048" v="2442" actId="1076"/>
          <ac:picMkLst>
            <pc:docMk/>
            <pc:sldMk cId="4159064534" sldId="267"/>
            <ac:picMk id="9" creationId="{1AC13418-3B92-49CD-9D54-FADD704AC27D}"/>
          </ac:picMkLst>
        </pc:picChg>
        <pc:picChg chg="del">
          <ac:chgData name="lihongyu" userId="fae45525-6af7-4b5c-9a24-29f448820baa" providerId="ADAL" clId="{2FAC74DF-3EFB-4746-8F04-285A5AD146DC}" dt="2024-04-02T02:31:12.544" v="2353" actId="478"/>
          <ac:picMkLst>
            <pc:docMk/>
            <pc:sldMk cId="4159064534" sldId="267"/>
            <ac:picMk id="11" creationId="{8C47CB79-00B0-4020-4260-EF3527F04FC2}"/>
          </ac:picMkLst>
        </pc:picChg>
        <pc:picChg chg="mod">
          <ac:chgData name="lihongyu" userId="fae45525-6af7-4b5c-9a24-29f448820baa" providerId="ADAL" clId="{2FAC74DF-3EFB-4746-8F04-285A5AD146DC}" dt="2024-04-02T02:31:18.936" v="2356" actId="14100"/>
          <ac:picMkLst>
            <pc:docMk/>
            <pc:sldMk cId="4159064534" sldId="267"/>
            <ac:picMk id="19" creationId="{30CA22B9-227A-4B09-8BF6-73CF637136FF}"/>
          </ac:picMkLst>
        </pc:picChg>
        <pc:picChg chg="mod">
          <ac:chgData name="lihongyu" userId="fae45525-6af7-4b5c-9a24-29f448820baa" providerId="ADAL" clId="{2FAC74DF-3EFB-4746-8F04-285A5AD146DC}" dt="2024-04-02T02:31:21.441" v="2358"/>
          <ac:picMkLst>
            <pc:docMk/>
            <pc:sldMk cId="4159064534" sldId="267"/>
            <ac:picMk id="280" creationId="{1732C08A-51C7-4CA2-B1FB-8DADF9E682A2}"/>
          </ac:picMkLst>
        </pc:picChg>
        <pc:picChg chg="mod">
          <ac:chgData name="lihongyu" userId="fae45525-6af7-4b5c-9a24-29f448820baa" providerId="ADAL" clId="{2FAC74DF-3EFB-4746-8F04-285A5AD146DC}" dt="2024-04-02T02:33:49.903" v="2365"/>
          <ac:picMkLst>
            <pc:docMk/>
            <pc:sldMk cId="4159064534" sldId="267"/>
            <ac:picMk id="541" creationId="{3A533CCF-D80D-4795-817C-EF15C323E010}"/>
          </ac:picMkLst>
        </pc:picChg>
        <pc:picChg chg="add del mod">
          <ac:chgData name="lihongyu" userId="fae45525-6af7-4b5c-9a24-29f448820baa" providerId="ADAL" clId="{2FAC74DF-3EFB-4746-8F04-285A5AD146DC}" dt="2024-04-02T03:14:56.689" v="2437"/>
          <ac:picMkLst>
            <pc:docMk/>
            <pc:sldMk cId="4159064534" sldId="267"/>
            <ac:picMk id="903" creationId="{DE2A065A-FE21-4208-BA43-FF94AEC61F98}"/>
          </ac:picMkLst>
        </pc:picChg>
      </pc:sldChg>
      <pc:sldChg chg="modSp mod">
        <pc:chgData name="lihongyu" userId="fae45525-6af7-4b5c-9a24-29f448820baa" providerId="ADAL" clId="{2FAC74DF-3EFB-4746-8F04-285A5AD146DC}" dt="2024-04-01T11:50:52.496" v="365"/>
        <pc:sldMkLst>
          <pc:docMk/>
          <pc:sldMk cId="441786627" sldId="283"/>
        </pc:sldMkLst>
        <pc:spChg chg="mod">
          <ac:chgData name="lihongyu" userId="fae45525-6af7-4b5c-9a24-29f448820baa" providerId="ADAL" clId="{2FAC74DF-3EFB-4746-8F04-285A5AD146DC}" dt="2024-04-01T11:50:52.496" v="365"/>
          <ac:spMkLst>
            <pc:docMk/>
            <pc:sldMk cId="441786627" sldId="283"/>
            <ac:spMk id="2" creationId="{504E65DC-41E2-4E36-BC84-23CCDF558553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441786627" sldId="283"/>
            <ac:spMk id="6" creationId="{28F94330-EBC6-4961-8C3B-F3BC699A9193}"/>
          </ac:spMkLst>
        </pc:spChg>
      </pc:sldChg>
      <pc:sldChg chg="modSp mod">
        <pc:chgData name="lihongyu" userId="fae45525-6af7-4b5c-9a24-29f448820baa" providerId="ADAL" clId="{2FAC74DF-3EFB-4746-8F04-285A5AD146DC}" dt="2024-04-01T13:41:17.922" v="1221" actId="1076"/>
        <pc:sldMkLst>
          <pc:docMk/>
          <pc:sldMk cId="1924488236" sldId="287"/>
        </pc:sldMkLst>
        <pc:spChg chg="mod">
          <ac:chgData name="lihongyu" userId="fae45525-6af7-4b5c-9a24-29f448820baa" providerId="ADAL" clId="{2FAC74DF-3EFB-4746-8F04-285A5AD146DC}" dt="2024-04-01T13:20:26.232" v="1132" actId="404"/>
          <ac:spMkLst>
            <pc:docMk/>
            <pc:sldMk cId="1924488236" sldId="287"/>
            <ac:spMk id="2" creationId="{504E65DC-41E2-4E36-BC84-23CCDF558553}"/>
          </ac:spMkLst>
        </pc:spChg>
        <pc:spChg chg="mod">
          <ac:chgData name="lihongyu" userId="fae45525-6af7-4b5c-9a24-29f448820baa" providerId="ADAL" clId="{2FAC74DF-3EFB-4746-8F04-285A5AD146DC}" dt="2024-04-01T13:24:04.055" v="1157" actId="1076"/>
          <ac:spMkLst>
            <pc:docMk/>
            <pc:sldMk cId="1924488236" sldId="287"/>
            <ac:spMk id="3" creationId="{E9F3284B-E08D-468A-A2FD-726DCFEAF981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924488236" sldId="287"/>
            <ac:spMk id="6" creationId="{28F94330-EBC6-4961-8C3B-F3BC699A9193}"/>
          </ac:spMkLst>
        </pc:spChg>
        <pc:graphicFrameChg chg="mod modGraphic">
          <ac:chgData name="lihongyu" userId="fae45525-6af7-4b5c-9a24-29f448820baa" providerId="ADAL" clId="{2FAC74DF-3EFB-4746-8F04-285A5AD146DC}" dt="2024-04-01T13:41:07.547" v="1220" actId="1076"/>
          <ac:graphicFrameMkLst>
            <pc:docMk/>
            <pc:sldMk cId="1924488236" sldId="287"/>
            <ac:graphicFrameMk id="11" creationId="{006B08AF-60CD-403D-A063-75FF0926C7E5}"/>
          </ac:graphicFrameMkLst>
        </pc:graphicFrameChg>
        <pc:picChg chg="mod">
          <ac:chgData name="lihongyu" userId="fae45525-6af7-4b5c-9a24-29f448820baa" providerId="ADAL" clId="{2FAC74DF-3EFB-4746-8F04-285A5AD146DC}" dt="2024-04-01T13:41:17.922" v="1221" actId="1076"/>
          <ac:picMkLst>
            <pc:docMk/>
            <pc:sldMk cId="1924488236" sldId="287"/>
            <ac:picMk id="8" creationId="{7FB21D66-5B5E-18EC-CE09-373BB8CE3663}"/>
          </ac:picMkLst>
        </pc:picChg>
      </pc:sldChg>
      <pc:sldChg chg="modSp mod">
        <pc:chgData name="lihongyu" userId="fae45525-6af7-4b5c-9a24-29f448820baa" providerId="ADAL" clId="{2FAC74DF-3EFB-4746-8F04-285A5AD146DC}" dt="2024-04-01T12:53:59.083" v="1040" actId="404"/>
        <pc:sldMkLst>
          <pc:docMk/>
          <pc:sldMk cId="29980634" sldId="289"/>
        </pc:sldMkLst>
        <pc:spChg chg="mod">
          <ac:chgData name="lihongyu" userId="fae45525-6af7-4b5c-9a24-29f448820baa" providerId="ADAL" clId="{2FAC74DF-3EFB-4746-8F04-285A5AD146DC}" dt="2024-04-01T12:53:59.083" v="1040" actId="404"/>
          <ac:spMkLst>
            <pc:docMk/>
            <pc:sldMk cId="29980634" sldId="289"/>
            <ac:spMk id="2" creationId="{58A039C2-EA11-2C44-B8FB-06B8A670E14D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29980634" sldId="289"/>
            <ac:spMk id="6" creationId="{744A9E71-218B-0019-ED25-3933555F3005}"/>
          </ac:spMkLst>
        </pc:spChg>
        <pc:spChg chg="mod">
          <ac:chgData name="lihongyu" userId="fae45525-6af7-4b5c-9a24-29f448820baa" providerId="ADAL" clId="{2FAC74DF-3EFB-4746-8F04-285A5AD146DC}" dt="2024-04-01T12:06:03.772" v="474" actId="1076"/>
          <ac:spMkLst>
            <pc:docMk/>
            <pc:sldMk cId="29980634" sldId="289"/>
            <ac:spMk id="13" creationId="{3A595888-CE4D-8068-1C2E-03999DC9F428}"/>
          </ac:spMkLst>
        </pc:spChg>
      </pc:sldChg>
      <pc:sldChg chg="modSp mod ord">
        <pc:chgData name="lihongyu" userId="fae45525-6af7-4b5c-9a24-29f448820baa" providerId="ADAL" clId="{2FAC74DF-3EFB-4746-8F04-285A5AD146DC}" dt="2024-04-01T15:05:07.967" v="1749" actId="20577"/>
        <pc:sldMkLst>
          <pc:docMk/>
          <pc:sldMk cId="3741213609" sldId="291"/>
        </pc:sldMkLst>
        <pc:spChg chg="mod">
          <ac:chgData name="lihongyu" userId="fae45525-6af7-4b5c-9a24-29f448820baa" providerId="ADAL" clId="{2FAC74DF-3EFB-4746-8F04-285A5AD146DC}" dt="2024-04-01T15:05:07.967" v="1749" actId="20577"/>
          <ac:spMkLst>
            <pc:docMk/>
            <pc:sldMk cId="3741213609" sldId="291"/>
            <ac:spMk id="2" creationId="{5DC35D41-E798-B454-212C-9ADA3E15E845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3741213609" sldId="291"/>
            <ac:spMk id="6" creationId="{EB5C88E6-ADC5-6962-E8B4-41932FD0C5FB}"/>
          </ac:spMkLst>
        </pc:spChg>
      </pc:sldChg>
      <pc:sldChg chg="modSp mod">
        <pc:chgData name="lihongyu" userId="fae45525-6af7-4b5c-9a24-29f448820baa" providerId="ADAL" clId="{2FAC74DF-3EFB-4746-8F04-285A5AD146DC}" dt="2024-04-01T15:10:39.718" v="1817" actId="20577"/>
        <pc:sldMkLst>
          <pc:docMk/>
          <pc:sldMk cId="4287857037" sldId="295"/>
        </pc:sldMkLst>
        <pc:spChg chg="mod">
          <ac:chgData name="lihongyu" userId="fae45525-6af7-4b5c-9a24-29f448820baa" providerId="ADAL" clId="{2FAC74DF-3EFB-4746-8F04-285A5AD146DC}" dt="2024-04-01T15:06:22.830" v="1753" actId="404"/>
          <ac:spMkLst>
            <pc:docMk/>
            <pc:sldMk cId="4287857037" sldId="295"/>
            <ac:spMk id="2" creationId="{504E65DC-41E2-4E36-BC84-23CCDF558553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4287857037" sldId="295"/>
            <ac:spMk id="6" creationId="{28F94330-EBC6-4961-8C3B-F3BC699A9193}"/>
          </ac:spMkLst>
        </pc:spChg>
        <pc:graphicFrameChg chg="mod modGraphic">
          <ac:chgData name="lihongyu" userId="fae45525-6af7-4b5c-9a24-29f448820baa" providerId="ADAL" clId="{2FAC74DF-3EFB-4746-8F04-285A5AD146DC}" dt="2024-04-01T15:10:39.718" v="1817" actId="20577"/>
          <ac:graphicFrameMkLst>
            <pc:docMk/>
            <pc:sldMk cId="4287857037" sldId="295"/>
            <ac:graphicFrameMk id="8" creationId="{A3990144-ABDA-42FB-BA17-FA4D174FE432}"/>
          </ac:graphicFrameMkLst>
        </pc:graphicFrameChg>
      </pc:sldChg>
      <pc:sldChg chg="modSp mod">
        <pc:chgData name="lihongyu" userId="fae45525-6af7-4b5c-9a24-29f448820baa" providerId="ADAL" clId="{2FAC74DF-3EFB-4746-8F04-285A5AD146DC}" dt="2024-04-01T14:31:15.416" v="1440" actId="113"/>
        <pc:sldMkLst>
          <pc:docMk/>
          <pc:sldMk cId="3248677270" sldId="314"/>
        </pc:sldMkLst>
        <pc:spChg chg="mod">
          <ac:chgData name="lihongyu" userId="fae45525-6af7-4b5c-9a24-29f448820baa" providerId="ADAL" clId="{2FAC74DF-3EFB-4746-8F04-285A5AD146DC}" dt="2024-04-01T14:04:48.494" v="1243" actId="404"/>
          <ac:spMkLst>
            <pc:docMk/>
            <pc:sldMk cId="3248677270" sldId="314"/>
            <ac:spMk id="2" creationId="{4ABD3746-B9F4-5EBF-46F4-059839AB09D3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3248677270" sldId="314"/>
            <ac:spMk id="6" creationId="{1CF6DC7F-F5CF-352D-71FE-7349C1F872F7}"/>
          </ac:spMkLst>
        </pc:spChg>
        <pc:spChg chg="mod">
          <ac:chgData name="lihongyu" userId="fae45525-6af7-4b5c-9a24-29f448820baa" providerId="ADAL" clId="{2FAC74DF-3EFB-4746-8F04-285A5AD146DC}" dt="2024-04-01T14:25:36.335" v="1329" actId="1076"/>
          <ac:spMkLst>
            <pc:docMk/>
            <pc:sldMk cId="3248677270" sldId="314"/>
            <ac:spMk id="28" creationId="{01D5FCCA-0AD3-9A26-4D36-39F895BE0C26}"/>
          </ac:spMkLst>
        </pc:spChg>
        <pc:spChg chg="mod">
          <ac:chgData name="lihongyu" userId="fae45525-6af7-4b5c-9a24-29f448820baa" providerId="ADAL" clId="{2FAC74DF-3EFB-4746-8F04-285A5AD146DC}" dt="2024-04-01T14:25:36.335" v="1329" actId="1076"/>
          <ac:spMkLst>
            <pc:docMk/>
            <pc:sldMk cId="3248677270" sldId="314"/>
            <ac:spMk id="29" creationId="{B68DE236-5866-2916-B2A4-EF78639820D5}"/>
          </ac:spMkLst>
        </pc:spChg>
        <pc:graphicFrameChg chg="mod modGraphic">
          <ac:chgData name="lihongyu" userId="fae45525-6af7-4b5c-9a24-29f448820baa" providerId="ADAL" clId="{2FAC74DF-3EFB-4746-8F04-285A5AD146DC}" dt="2024-04-01T14:31:15.416" v="1440" actId="113"/>
          <ac:graphicFrameMkLst>
            <pc:docMk/>
            <pc:sldMk cId="3248677270" sldId="314"/>
            <ac:graphicFrameMk id="15" creationId="{485C96BE-D3A9-49A3-83A0-AAE59A9CAEF1}"/>
          </ac:graphicFrameMkLst>
        </pc:graphicFrameChg>
        <pc:picChg chg="mod">
          <ac:chgData name="lihongyu" userId="fae45525-6af7-4b5c-9a24-29f448820baa" providerId="ADAL" clId="{2FAC74DF-3EFB-4746-8F04-285A5AD146DC}" dt="2024-04-01T14:25:36.335" v="1329" actId="1076"/>
          <ac:picMkLst>
            <pc:docMk/>
            <pc:sldMk cId="3248677270" sldId="314"/>
            <ac:picMk id="10" creationId="{67BEBF32-8394-2FFD-D2DF-50BB09EF7495}"/>
          </ac:picMkLst>
        </pc:picChg>
        <pc:picChg chg="mod">
          <ac:chgData name="lihongyu" userId="fae45525-6af7-4b5c-9a24-29f448820baa" providerId="ADAL" clId="{2FAC74DF-3EFB-4746-8F04-285A5AD146DC}" dt="2024-04-01T14:25:36.335" v="1329" actId="1076"/>
          <ac:picMkLst>
            <pc:docMk/>
            <pc:sldMk cId="3248677270" sldId="314"/>
            <ac:picMk id="13" creationId="{C42D5FD2-34F7-475E-9557-ED32A77EAD22}"/>
          </ac:picMkLst>
        </pc:picChg>
      </pc:sldChg>
      <pc:sldChg chg="modSp">
        <pc:chgData name="lihongyu" userId="fae45525-6af7-4b5c-9a24-29f448820baa" providerId="ADAL" clId="{2FAC74DF-3EFB-4746-8F04-285A5AD146DC}" dt="2024-04-01T11:43:01.980" v="263"/>
        <pc:sldMkLst>
          <pc:docMk/>
          <pc:sldMk cId="2270702094" sldId="321"/>
        </pc:sldMkLst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2270702094" sldId="321"/>
            <ac:spMk id="6" creationId="{28F94330-EBC6-4961-8C3B-F3BC699A9193}"/>
          </ac:spMkLst>
        </pc:spChg>
      </pc:sldChg>
      <pc:sldChg chg="addSp delSp modSp mod">
        <pc:chgData name="lihongyu" userId="fae45525-6af7-4b5c-9a24-29f448820baa" providerId="ADAL" clId="{2FAC74DF-3EFB-4746-8F04-285A5AD146DC}" dt="2024-04-01T14:26:02.630" v="1335" actId="207"/>
        <pc:sldMkLst>
          <pc:docMk/>
          <pc:sldMk cId="1731955530" sldId="322"/>
        </pc:sldMkLst>
        <pc:spChg chg="mod">
          <ac:chgData name="lihongyu" userId="fae45525-6af7-4b5c-9a24-29f448820baa" providerId="ADAL" clId="{2FAC74DF-3EFB-4746-8F04-285A5AD146DC}" dt="2024-04-01T14:04:55.932" v="1246" actId="404"/>
          <ac:spMkLst>
            <pc:docMk/>
            <pc:sldMk cId="1731955530" sldId="322"/>
            <ac:spMk id="2" creationId="{4ABD3746-B9F4-5EBF-46F4-059839AB09D3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731955530" sldId="322"/>
            <ac:spMk id="6" creationId="{1CF6DC7F-F5CF-352D-71FE-7349C1F872F7}"/>
          </ac:spMkLst>
        </pc:spChg>
        <pc:spChg chg="mod">
          <ac:chgData name="lihongyu" userId="fae45525-6af7-4b5c-9a24-29f448820baa" providerId="ADAL" clId="{2FAC74DF-3EFB-4746-8F04-285A5AD146DC}" dt="2024-04-01T14:25:51.602" v="1333" actId="1076"/>
          <ac:spMkLst>
            <pc:docMk/>
            <pc:sldMk cId="1731955530" sldId="322"/>
            <ac:spMk id="7" creationId="{9F48241E-2A51-EBE5-114E-724C2BEF6943}"/>
          </ac:spMkLst>
        </pc:spChg>
        <pc:spChg chg="mod">
          <ac:chgData name="lihongyu" userId="fae45525-6af7-4b5c-9a24-29f448820baa" providerId="ADAL" clId="{2FAC74DF-3EFB-4746-8F04-285A5AD146DC}" dt="2024-04-01T14:25:51.602" v="1333" actId="1076"/>
          <ac:spMkLst>
            <pc:docMk/>
            <pc:sldMk cId="1731955530" sldId="322"/>
            <ac:spMk id="9" creationId="{57608041-E618-5549-DB70-7198A50CC6DC}"/>
          </ac:spMkLst>
        </pc:spChg>
        <pc:graphicFrameChg chg="del mod modGraphic">
          <ac:chgData name="lihongyu" userId="fae45525-6af7-4b5c-9a24-29f448820baa" providerId="ADAL" clId="{2FAC74DF-3EFB-4746-8F04-285A5AD146DC}" dt="2024-04-01T14:25:43.600" v="1331" actId="478"/>
          <ac:graphicFrameMkLst>
            <pc:docMk/>
            <pc:sldMk cId="1731955530" sldId="322"/>
            <ac:graphicFrameMk id="11" creationId="{15AC60F4-3A1E-4606-AFD3-228845FF93C2}"/>
          </ac:graphicFrameMkLst>
        </pc:graphicFrameChg>
        <pc:graphicFrameChg chg="add mod modGraphic">
          <ac:chgData name="lihongyu" userId="fae45525-6af7-4b5c-9a24-29f448820baa" providerId="ADAL" clId="{2FAC74DF-3EFB-4746-8F04-285A5AD146DC}" dt="2024-04-01T14:26:02.630" v="1335" actId="207"/>
          <ac:graphicFrameMkLst>
            <pc:docMk/>
            <pc:sldMk cId="1731955530" sldId="322"/>
            <ac:graphicFrameMk id="12" creationId="{64542AB3-186E-41D0-84B8-0D6A32A3F982}"/>
          </ac:graphicFrameMkLst>
        </pc:graphicFrameChg>
        <pc:picChg chg="mod modCrop">
          <ac:chgData name="lihongyu" userId="fae45525-6af7-4b5c-9a24-29f448820baa" providerId="ADAL" clId="{2FAC74DF-3EFB-4746-8F04-285A5AD146DC}" dt="2024-04-01T14:25:51.602" v="1333" actId="1076"/>
          <ac:picMkLst>
            <pc:docMk/>
            <pc:sldMk cId="1731955530" sldId="322"/>
            <ac:picMk id="3" creationId="{D2D0456D-53DC-FFED-2929-D65310095707}"/>
          </ac:picMkLst>
        </pc:picChg>
        <pc:picChg chg="mod">
          <ac:chgData name="lihongyu" userId="fae45525-6af7-4b5c-9a24-29f448820baa" providerId="ADAL" clId="{2FAC74DF-3EFB-4746-8F04-285A5AD146DC}" dt="2024-04-01T14:25:51.602" v="1333" actId="1076"/>
          <ac:picMkLst>
            <pc:docMk/>
            <pc:sldMk cId="1731955530" sldId="322"/>
            <ac:picMk id="8" creationId="{2F6B70CE-4C0C-D7EF-8985-B6F3F364BDE0}"/>
          </ac:picMkLst>
        </pc:picChg>
      </pc:sldChg>
      <pc:sldChg chg="addSp delSp modSp mod">
        <pc:chgData name="lihongyu" userId="fae45525-6af7-4b5c-9a24-29f448820baa" providerId="ADAL" clId="{2FAC74DF-3EFB-4746-8F04-285A5AD146DC}" dt="2024-04-01T14:30:55.395" v="1438" actId="1076"/>
        <pc:sldMkLst>
          <pc:docMk/>
          <pc:sldMk cId="1426253162" sldId="323"/>
        </pc:sldMkLst>
        <pc:spChg chg="del">
          <ac:chgData name="lihongyu" userId="fae45525-6af7-4b5c-9a24-29f448820baa" providerId="ADAL" clId="{2FAC74DF-3EFB-4746-8F04-285A5AD146DC}" dt="2024-04-01T14:05:02.444" v="1247" actId="478"/>
          <ac:spMkLst>
            <pc:docMk/>
            <pc:sldMk cId="1426253162" sldId="323"/>
            <ac:spMk id="2" creationId="{4ABD3746-B9F4-5EBF-46F4-059839AB09D3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426253162" sldId="323"/>
            <ac:spMk id="6" creationId="{1CF6DC7F-F5CF-352D-71FE-7349C1F872F7}"/>
          </ac:spMkLst>
        </pc:spChg>
        <pc:spChg chg="add del mod">
          <ac:chgData name="lihongyu" userId="fae45525-6af7-4b5c-9a24-29f448820baa" providerId="ADAL" clId="{2FAC74DF-3EFB-4746-8F04-285A5AD146DC}" dt="2024-04-01T14:05:04.985" v="1250" actId="478"/>
          <ac:spMkLst>
            <pc:docMk/>
            <pc:sldMk cId="1426253162" sldId="323"/>
            <ac:spMk id="7" creationId="{C682EE6A-D8AB-4C3A-A6BF-73CE91998FE0}"/>
          </ac:spMkLst>
        </pc:spChg>
        <pc:spChg chg="mod">
          <ac:chgData name="lihongyu" userId="fae45525-6af7-4b5c-9a24-29f448820baa" providerId="ADAL" clId="{2FAC74DF-3EFB-4746-8F04-285A5AD146DC}" dt="2024-04-01T14:30:50.831" v="1437" actId="1076"/>
          <ac:spMkLst>
            <pc:docMk/>
            <pc:sldMk cId="1426253162" sldId="323"/>
            <ac:spMk id="11" creationId="{5979EF59-7BB2-CD48-98A9-4DCF6F731C78}"/>
          </ac:spMkLst>
        </pc:spChg>
        <pc:spChg chg="add del mod">
          <ac:chgData name="lihongyu" userId="fae45525-6af7-4b5c-9a24-29f448820baa" providerId="ADAL" clId="{2FAC74DF-3EFB-4746-8F04-285A5AD146DC}" dt="2024-04-01T14:05:03.638" v="1249"/>
          <ac:spMkLst>
            <pc:docMk/>
            <pc:sldMk cId="1426253162" sldId="323"/>
            <ac:spMk id="14" creationId="{D4F2B3EB-4380-4D34-8235-803AA08959E5}"/>
          </ac:spMkLst>
        </pc:spChg>
        <pc:spChg chg="add mod">
          <ac:chgData name="lihongyu" userId="fae45525-6af7-4b5c-9a24-29f448820baa" providerId="ADAL" clId="{2FAC74DF-3EFB-4746-8F04-285A5AD146DC}" dt="2024-04-01T14:05:05.343" v="1251"/>
          <ac:spMkLst>
            <pc:docMk/>
            <pc:sldMk cId="1426253162" sldId="323"/>
            <ac:spMk id="15" creationId="{F1331EA9-BCF9-4A69-AA5A-381EA1EB7067}"/>
          </ac:spMkLst>
        </pc:spChg>
        <pc:graphicFrameChg chg="add del">
          <ac:chgData name="lihongyu" userId="fae45525-6af7-4b5c-9a24-29f448820baa" providerId="ADAL" clId="{2FAC74DF-3EFB-4746-8F04-285A5AD146DC}" dt="2024-04-01T14:26:43.970" v="1340" actId="478"/>
          <ac:graphicFrameMkLst>
            <pc:docMk/>
            <pc:sldMk cId="1426253162" sldId="323"/>
            <ac:graphicFrameMk id="12" creationId="{606F0081-1878-4D8E-BA86-7E21C02A83D4}"/>
          </ac:graphicFrameMkLst>
        </pc:graphicFrameChg>
        <pc:graphicFrameChg chg="mod modGraphic">
          <ac:chgData name="lihongyu" userId="fae45525-6af7-4b5c-9a24-29f448820baa" providerId="ADAL" clId="{2FAC74DF-3EFB-4746-8F04-285A5AD146DC}" dt="2024-04-01T14:30:55.395" v="1438" actId="1076"/>
          <ac:graphicFrameMkLst>
            <pc:docMk/>
            <pc:sldMk cId="1426253162" sldId="323"/>
            <ac:graphicFrameMk id="13" creationId="{18EB7B9B-B316-A37A-64DD-A6BE38E8688C}"/>
          </ac:graphicFrameMkLst>
        </pc:graphicFrameChg>
        <pc:graphicFrameChg chg="add del mod">
          <ac:chgData name="lihongyu" userId="fae45525-6af7-4b5c-9a24-29f448820baa" providerId="ADAL" clId="{2FAC74DF-3EFB-4746-8F04-285A5AD146DC}" dt="2024-04-01T14:26:42.017" v="1338"/>
          <ac:graphicFrameMkLst>
            <pc:docMk/>
            <pc:sldMk cId="1426253162" sldId="323"/>
            <ac:graphicFrameMk id="16" creationId="{0746FCAA-2865-4E0F-80CC-49A2E9295F57}"/>
          </ac:graphicFrameMkLst>
        </pc:graphicFrameChg>
        <pc:graphicFrameChg chg="add mod modGraphic">
          <ac:chgData name="lihongyu" userId="fae45525-6af7-4b5c-9a24-29f448820baa" providerId="ADAL" clId="{2FAC74DF-3EFB-4746-8F04-285A5AD146DC}" dt="2024-04-01T14:26:49.530" v="1343" actId="207"/>
          <ac:graphicFrameMkLst>
            <pc:docMk/>
            <pc:sldMk cId="1426253162" sldId="323"/>
            <ac:graphicFrameMk id="17" creationId="{AE82DD57-11BD-4684-980D-4C2C928D09EF}"/>
          </ac:graphicFrameMkLst>
        </pc:graphicFrameChg>
        <pc:picChg chg="del mod">
          <ac:chgData name="lihongyu" userId="fae45525-6af7-4b5c-9a24-29f448820baa" providerId="ADAL" clId="{2FAC74DF-3EFB-4746-8F04-285A5AD146DC}" dt="2024-04-01T14:26:58.360" v="1345" actId="478"/>
          <ac:picMkLst>
            <pc:docMk/>
            <pc:sldMk cId="1426253162" sldId="323"/>
            <ac:picMk id="10" creationId="{C735CCA7-4C1D-4702-A0A2-19EFBE1C847E}"/>
          </ac:picMkLst>
        </pc:picChg>
      </pc:sldChg>
      <pc:sldChg chg="modSp mod">
        <pc:chgData name="lihongyu" userId="fae45525-6af7-4b5c-9a24-29f448820baa" providerId="ADAL" clId="{2FAC74DF-3EFB-4746-8F04-285A5AD146DC}" dt="2024-04-02T02:58:21.776" v="2434" actId="20577"/>
        <pc:sldMkLst>
          <pc:docMk/>
          <pc:sldMk cId="1541193186" sldId="324"/>
        </pc:sldMkLst>
        <pc:spChg chg="mod">
          <ac:chgData name="lihongyu" userId="fae45525-6af7-4b5c-9a24-29f448820baa" providerId="ADAL" clId="{2FAC74DF-3EFB-4746-8F04-285A5AD146DC}" dt="2024-04-01T15:30:47.273" v="1998" actId="404"/>
          <ac:spMkLst>
            <pc:docMk/>
            <pc:sldMk cId="1541193186" sldId="324"/>
            <ac:spMk id="2" creationId="{7FD2BFB0-8EE0-4B97-8701-8A6499F53841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541193186" sldId="324"/>
            <ac:spMk id="6" creationId="{8BF61D1F-91E2-403C-AB93-B5525B7A8C71}"/>
          </ac:spMkLst>
        </pc:spChg>
        <pc:spChg chg="mod">
          <ac:chgData name="lihongyu" userId="fae45525-6af7-4b5c-9a24-29f448820baa" providerId="ADAL" clId="{2FAC74DF-3EFB-4746-8F04-285A5AD146DC}" dt="2024-04-02T02:58:21.776" v="2434" actId="20577"/>
          <ac:spMkLst>
            <pc:docMk/>
            <pc:sldMk cId="1541193186" sldId="324"/>
            <ac:spMk id="7" creationId="{F38CFADB-3995-8C21-FA6F-F419BCF93673}"/>
          </ac:spMkLst>
        </pc:spChg>
        <pc:graphicFrameChg chg="mod modGraphic">
          <ac:chgData name="lihongyu" userId="fae45525-6af7-4b5c-9a24-29f448820baa" providerId="ADAL" clId="{2FAC74DF-3EFB-4746-8F04-285A5AD146DC}" dt="2024-04-01T15:31:04.575" v="2002" actId="1076"/>
          <ac:graphicFrameMkLst>
            <pc:docMk/>
            <pc:sldMk cId="1541193186" sldId="324"/>
            <ac:graphicFrameMk id="15" creationId="{333F6824-11C3-0D55-CA89-95BCCED18C7B}"/>
          </ac:graphicFrameMkLst>
        </pc:graphicFrameChg>
      </pc:sldChg>
      <pc:sldChg chg="modSp mod">
        <pc:chgData name="lihongyu" userId="fae45525-6af7-4b5c-9a24-29f448820baa" providerId="ADAL" clId="{2FAC74DF-3EFB-4746-8F04-285A5AD146DC}" dt="2024-04-01T12:04:25.700" v="443" actId="1076"/>
        <pc:sldMkLst>
          <pc:docMk/>
          <pc:sldMk cId="2766332330" sldId="325"/>
        </pc:sldMkLst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2766332330" sldId="325"/>
            <ac:spMk id="6" creationId="{39736FBB-E11E-6476-B329-8F230DFA133C}"/>
          </ac:spMkLst>
        </pc:spChg>
        <pc:spChg chg="mod">
          <ac:chgData name="lihongyu" userId="fae45525-6af7-4b5c-9a24-29f448820baa" providerId="ADAL" clId="{2FAC74DF-3EFB-4746-8F04-285A5AD146DC}" dt="2024-04-01T12:03:31.942" v="426" actId="404"/>
          <ac:spMkLst>
            <pc:docMk/>
            <pc:sldMk cId="2766332330" sldId="325"/>
            <ac:spMk id="17" creationId="{159C71B4-0A49-AD0E-B153-5F3F02A0A9A4}"/>
          </ac:spMkLst>
        </pc:spChg>
        <pc:spChg chg="mod">
          <ac:chgData name="lihongyu" userId="fae45525-6af7-4b5c-9a24-29f448820baa" providerId="ADAL" clId="{2FAC74DF-3EFB-4746-8F04-285A5AD146DC}" dt="2024-04-01T12:04:04.807" v="440" actId="2711"/>
          <ac:spMkLst>
            <pc:docMk/>
            <pc:sldMk cId="2766332330" sldId="325"/>
            <ac:spMk id="23" creationId="{2B89F9E5-5B51-9764-3C3E-A6C0E2B146A9}"/>
          </ac:spMkLst>
        </pc:spChg>
        <pc:spChg chg="mod">
          <ac:chgData name="lihongyu" userId="fae45525-6af7-4b5c-9a24-29f448820baa" providerId="ADAL" clId="{2FAC74DF-3EFB-4746-8F04-285A5AD146DC}" dt="2024-04-01T12:04:25.700" v="443" actId="1076"/>
          <ac:spMkLst>
            <pc:docMk/>
            <pc:sldMk cId="2766332330" sldId="325"/>
            <ac:spMk id="24" creationId="{8F28C5A0-7896-AD0A-8F0B-7C34250EA39C}"/>
          </ac:spMkLst>
        </pc:spChg>
      </pc:sldChg>
      <pc:sldChg chg="addSp delSp modSp mod">
        <pc:chgData name="lihongyu" userId="fae45525-6af7-4b5c-9a24-29f448820baa" providerId="ADAL" clId="{2FAC74DF-3EFB-4746-8F04-285A5AD146DC}" dt="2024-04-01T12:10:57.083" v="623" actId="404"/>
        <pc:sldMkLst>
          <pc:docMk/>
          <pc:sldMk cId="620846778" sldId="333"/>
        </pc:sldMkLst>
        <pc:spChg chg="mod">
          <ac:chgData name="lihongyu" userId="fae45525-6af7-4b5c-9a24-29f448820baa" providerId="ADAL" clId="{2FAC74DF-3EFB-4746-8F04-285A5AD146DC}" dt="2024-04-01T12:10:57.083" v="623" actId="404"/>
          <ac:spMkLst>
            <pc:docMk/>
            <pc:sldMk cId="620846778" sldId="333"/>
            <ac:spMk id="2" creationId="{58A039C2-EA11-2C44-B8FB-06B8A670E14D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620846778" sldId="333"/>
            <ac:spMk id="6" creationId="{744A9E71-218B-0019-ED25-3933555F3005}"/>
          </ac:spMkLst>
        </pc:spChg>
        <pc:spChg chg="add del">
          <ac:chgData name="lihongyu" userId="fae45525-6af7-4b5c-9a24-29f448820baa" providerId="ADAL" clId="{2FAC74DF-3EFB-4746-8F04-285A5AD146DC}" dt="2024-03-29T07:51:52.409" v="1" actId="478"/>
          <ac:spMkLst>
            <pc:docMk/>
            <pc:sldMk cId="620846778" sldId="333"/>
            <ac:spMk id="11" creationId="{197A6EBC-DC9A-290A-6F2A-3DE4D1EBE8E0}"/>
          </ac:spMkLst>
        </pc:spChg>
        <pc:spChg chg="mod">
          <ac:chgData name="lihongyu" userId="fae45525-6af7-4b5c-9a24-29f448820baa" providerId="ADAL" clId="{2FAC74DF-3EFB-4746-8F04-285A5AD146DC}" dt="2024-04-01T12:10:54.051" v="621" actId="14100"/>
          <ac:spMkLst>
            <pc:docMk/>
            <pc:sldMk cId="620846778" sldId="333"/>
            <ac:spMk id="13" creationId="{3A595888-CE4D-8068-1C2E-03999DC9F428}"/>
          </ac:spMkLst>
        </pc:spChg>
      </pc:sldChg>
      <pc:sldChg chg="modSp mod">
        <pc:chgData name="lihongyu" userId="fae45525-6af7-4b5c-9a24-29f448820baa" providerId="ADAL" clId="{2FAC74DF-3EFB-4746-8F04-285A5AD146DC}" dt="2024-04-01T12:10:33.118" v="617" actId="14100"/>
        <pc:sldMkLst>
          <pc:docMk/>
          <pc:sldMk cId="3416150601" sldId="357"/>
        </pc:sldMkLst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3416150601" sldId="357"/>
            <ac:spMk id="6" creationId="{744A9E71-218B-0019-ED25-3933555F3005}"/>
          </ac:spMkLst>
        </pc:spChg>
        <pc:spChg chg="mod">
          <ac:chgData name="lihongyu" userId="fae45525-6af7-4b5c-9a24-29f448820baa" providerId="ADAL" clId="{2FAC74DF-3EFB-4746-8F04-285A5AD146DC}" dt="2024-04-01T12:10:26.559" v="616" actId="403"/>
          <ac:spMkLst>
            <pc:docMk/>
            <pc:sldMk cId="3416150601" sldId="357"/>
            <ac:spMk id="13" creationId="{3A595888-CE4D-8068-1C2E-03999DC9F428}"/>
          </ac:spMkLst>
        </pc:spChg>
        <pc:picChg chg="mod">
          <ac:chgData name="lihongyu" userId="fae45525-6af7-4b5c-9a24-29f448820baa" providerId="ADAL" clId="{2FAC74DF-3EFB-4746-8F04-285A5AD146DC}" dt="2024-04-01T12:10:33.118" v="617" actId="14100"/>
          <ac:picMkLst>
            <pc:docMk/>
            <pc:sldMk cId="3416150601" sldId="357"/>
            <ac:picMk id="7" creationId="{D0BFE2DE-90BB-24DA-B786-B95800EC11D5}"/>
          </ac:picMkLst>
        </pc:picChg>
      </pc:sldChg>
      <pc:sldChg chg="modSp mod">
        <pc:chgData name="lihongyu" userId="fae45525-6af7-4b5c-9a24-29f448820baa" providerId="ADAL" clId="{2FAC74DF-3EFB-4746-8F04-285A5AD146DC}" dt="2024-04-01T12:09:59.548" v="612" actId="14100"/>
        <pc:sldMkLst>
          <pc:docMk/>
          <pc:sldMk cId="1759691546" sldId="358"/>
        </pc:sldMkLst>
        <pc:spChg chg="mod">
          <ac:chgData name="lihongyu" userId="fae45525-6af7-4b5c-9a24-29f448820baa" providerId="ADAL" clId="{2FAC74DF-3EFB-4746-8F04-285A5AD146DC}" dt="2024-04-01T12:07:25.990" v="492" actId="20577"/>
          <ac:spMkLst>
            <pc:docMk/>
            <pc:sldMk cId="1759691546" sldId="358"/>
            <ac:spMk id="3" creationId="{85E17ED5-BAF1-522A-3393-E20BA0AF0CED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759691546" sldId="358"/>
            <ac:spMk id="6" creationId="{744A9E71-218B-0019-ED25-3933555F3005}"/>
          </ac:spMkLst>
        </pc:spChg>
        <pc:spChg chg="mod">
          <ac:chgData name="lihongyu" userId="fae45525-6af7-4b5c-9a24-29f448820baa" providerId="ADAL" clId="{2FAC74DF-3EFB-4746-8F04-285A5AD146DC}" dt="2024-04-01T12:09:59.548" v="612" actId="14100"/>
          <ac:spMkLst>
            <pc:docMk/>
            <pc:sldMk cId="1759691546" sldId="358"/>
            <ac:spMk id="7" creationId="{05AA505A-C16B-BBAA-DA52-39978CA78D77}"/>
          </ac:spMkLst>
        </pc:spChg>
        <pc:spChg chg="mod">
          <ac:chgData name="lihongyu" userId="fae45525-6af7-4b5c-9a24-29f448820baa" providerId="ADAL" clId="{2FAC74DF-3EFB-4746-8F04-285A5AD146DC}" dt="2024-04-01T12:09:10.401" v="601" actId="20577"/>
          <ac:spMkLst>
            <pc:docMk/>
            <pc:sldMk cId="1759691546" sldId="358"/>
            <ac:spMk id="13" creationId="{3A595888-CE4D-8068-1C2E-03999DC9F428}"/>
          </ac:spMkLst>
        </pc:spChg>
      </pc:sldChg>
      <pc:sldChg chg="addSp delSp modSp mod">
        <pc:chgData name="lihongyu" userId="fae45525-6af7-4b5c-9a24-29f448820baa" providerId="ADAL" clId="{2FAC74DF-3EFB-4746-8F04-285A5AD146DC}" dt="2024-04-01T12:54:56.437" v="1044" actId="207"/>
        <pc:sldMkLst>
          <pc:docMk/>
          <pc:sldMk cId="475183906" sldId="359"/>
        </pc:sldMkLst>
        <pc:spChg chg="mod">
          <ac:chgData name="lihongyu" userId="fae45525-6af7-4b5c-9a24-29f448820baa" providerId="ADAL" clId="{2FAC74DF-3EFB-4746-8F04-285A5AD146DC}" dt="2024-04-01T12:54:26.875" v="1042" actId="404"/>
          <ac:spMkLst>
            <pc:docMk/>
            <pc:sldMk cId="475183906" sldId="359"/>
            <ac:spMk id="2" creationId="{17A22911-CB65-E957-3AE6-792D4F8AFF56}"/>
          </ac:spMkLst>
        </pc:spChg>
        <pc:spChg chg="del mod">
          <ac:chgData name="lihongyu" userId="fae45525-6af7-4b5c-9a24-29f448820baa" providerId="ADAL" clId="{2FAC74DF-3EFB-4746-8F04-285A5AD146DC}" dt="2024-04-01T12:11:32.820" v="630" actId="478"/>
          <ac:spMkLst>
            <pc:docMk/>
            <pc:sldMk cId="475183906" sldId="359"/>
            <ac:spMk id="3" creationId="{589668F1-B673-299B-1842-0A51943B171E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475183906" sldId="359"/>
            <ac:spMk id="6" creationId="{BAE7F69E-AE5A-A58B-FD3B-342CA94C11F9}"/>
          </ac:spMkLst>
        </pc:spChg>
        <pc:spChg chg="add mod">
          <ac:chgData name="lihongyu" userId="fae45525-6af7-4b5c-9a24-29f448820baa" providerId="ADAL" clId="{2FAC74DF-3EFB-4746-8F04-285A5AD146DC}" dt="2024-04-01T12:54:56.437" v="1044" actId="207"/>
          <ac:spMkLst>
            <pc:docMk/>
            <pc:sldMk cId="475183906" sldId="359"/>
            <ac:spMk id="7" creationId="{CEE9BCF9-2F97-4006-9DD5-DDA4FA1FA4D4}"/>
          </ac:spMkLst>
        </pc:spChg>
        <pc:spChg chg="add del mod">
          <ac:chgData name="lihongyu" userId="fae45525-6af7-4b5c-9a24-29f448820baa" providerId="ADAL" clId="{2FAC74DF-3EFB-4746-8F04-285A5AD146DC}" dt="2024-04-01T12:11:34.730" v="631" actId="478"/>
          <ac:spMkLst>
            <pc:docMk/>
            <pc:sldMk cId="475183906" sldId="359"/>
            <ac:spMk id="9" creationId="{38EAD541-1F68-4F49-868A-D52BA4FFC5F8}"/>
          </ac:spMkLst>
        </pc:spChg>
        <pc:spChg chg="add del">
          <ac:chgData name="lihongyu" userId="fae45525-6af7-4b5c-9a24-29f448820baa" providerId="ADAL" clId="{2FAC74DF-3EFB-4746-8F04-285A5AD146DC}" dt="2024-04-01T12:16:05.481" v="663" actId="478"/>
          <ac:spMkLst>
            <pc:docMk/>
            <pc:sldMk cId="475183906" sldId="359"/>
            <ac:spMk id="10" creationId="{DFB9D2C4-ECD2-4977-9C9B-ABB6AAF2CE47}"/>
          </ac:spMkLst>
        </pc:spChg>
        <pc:spChg chg="add">
          <ac:chgData name="lihongyu" userId="fae45525-6af7-4b5c-9a24-29f448820baa" providerId="ADAL" clId="{2FAC74DF-3EFB-4746-8F04-285A5AD146DC}" dt="2024-04-01T12:16:06.321" v="664"/>
          <ac:spMkLst>
            <pc:docMk/>
            <pc:sldMk cId="475183906" sldId="359"/>
            <ac:spMk id="11" creationId="{E7CB85E7-025D-4148-A992-B58735261850}"/>
          </ac:spMkLst>
        </pc:spChg>
      </pc:sldChg>
      <pc:sldChg chg="modSp mod">
        <pc:chgData name="lihongyu" userId="fae45525-6af7-4b5c-9a24-29f448820baa" providerId="ADAL" clId="{2FAC74DF-3EFB-4746-8F04-285A5AD146DC}" dt="2024-04-01T15:34:54.981" v="2028" actId="1076"/>
        <pc:sldMkLst>
          <pc:docMk/>
          <pc:sldMk cId="1418441723" sldId="360"/>
        </pc:sldMkLst>
        <pc:spChg chg="mod">
          <ac:chgData name="lihongyu" userId="fae45525-6af7-4b5c-9a24-29f448820baa" providerId="ADAL" clId="{2FAC74DF-3EFB-4746-8F04-285A5AD146DC}" dt="2024-04-01T11:43:32.287" v="267" actId="27636"/>
          <ac:spMkLst>
            <pc:docMk/>
            <pc:sldMk cId="1418441723" sldId="360"/>
            <ac:spMk id="2" creationId="{32B878A1-CB84-235D-9D32-8968A20199CB}"/>
          </ac:spMkLst>
        </pc:spChg>
        <pc:spChg chg="mod">
          <ac:chgData name="lihongyu" userId="fae45525-6af7-4b5c-9a24-29f448820baa" providerId="ADAL" clId="{2FAC74DF-3EFB-4746-8F04-285A5AD146DC}" dt="2024-04-01T12:23:32.832" v="714" actId="1076"/>
          <ac:spMkLst>
            <pc:docMk/>
            <pc:sldMk cId="1418441723" sldId="360"/>
            <ac:spMk id="22" creationId="{382D1387-867F-4842-AE81-3A1FBB46919A}"/>
          </ac:spMkLst>
        </pc:spChg>
        <pc:spChg chg="mod">
          <ac:chgData name="lihongyu" userId="fae45525-6af7-4b5c-9a24-29f448820baa" providerId="ADAL" clId="{2FAC74DF-3EFB-4746-8F04-285A5AD146DC}" dt="2024-04-01T12:24:06.305" v="723" actId="1076"/>
          <ac:spMkLst>
            <pc:docMk/>
            <pc:sldMk cId="1418441723" sldId="360"/>
            <ac:spMk id="23" creationId="{7D8612A6-FA87-44B2-A22D-A89F9302BB9F}"/>
          </ac:spMkLst>
        </pc:spChg>
        <pc:spChg chg="mod">
          <ac:chgData name="lihongyu" userId="fae45525-6af7-4b5c-9a24-29f448820baa" providerId="ADAL" clId="{2FAC74DF-3EFB-4746-8F04-285A5AD146DC}" dt="2024-04-01T12:23:36.819" v="715" actId="1076"/>
          <ac:spMkLst>
            <pc:docMk/>
            <pc:sldMk cId="1418441723" sldId="360"/>
            <ac:spMk id="24" creationId="{E20F5990-E558-4787-828A-7A34CFC57770}"/>
          </ac:spMkLst>
        </pc:spChg>
        <pc:spChg chg="mod">
          <ac:chgData name="lihongyu" userId="fae45525-6af7-4b5c-9a24-29f448820baa" providerId="ADAL" clId="{2FAC74DF-3EFB-4746-8F04-285A5AD146DC}" dt="2024-04-01T12:23:54.428" v="719" actId="1076"/>
          <ac:spMkLst>
            <pc:docMk/>
            <pc:sldMk cId="1418441723" sldId="360"/>
            <ac:spMk id="30" creationId="{12315BD6-5FA6-484E-AD00-A994A0B0E75F}"/>
          </ac:spMkLst>
        </pc:spChg>
        <pc:spChg chg="mod">
          <ac:chgData name="lihongyu" userId="fae45525-6af7-4b5c-9a24-29f448820baa" providerId="ADAL" clId="{2FAC74DF-3EFB-4746-8F04-285A5AD146DC}" dt="2024-04-01T11:44:56.506" v="285" actId="404"/>
          <ac:spMkLst>
            <pc:docMk/>
            <pc:sldMk cId="1418441723" sldId="360"/>
            <ac:spMk id="37" creationId="{C9C8C5E5-C11A-4B59-B06C-D3CBE4F541B5}"/>
          </ac:spMkLst>
        </pc:spChg>
        <pc:spChg chg="mod">
          <ac:chgData name="lihongyu" userId="fae45525-6af7-4b5c-9a24-29f448820baa" providerId="ADAL" clId="{2FAC74DF-3EFB-4746-8F04-285A5AD146DC}" dt="2024-04-01T12:24:09.123" v="724" actId="1076"/>
          <ac:spMkLst>
            <pc:docMk/>
            <pc:sldMk cId="1418441723" sldId="360"/>
            <ac:spMk id="39" creationId="{F426DD7E-916A-4FAA-BE1B-BF89A5A0575A}"/>
          </ac:spMkLst>
        </pc:spChg>
        <pc:spChg chg="mod">
          <ac:chgData name="lihongyu" userId="fae45525-6af7-4b5c-9a24-29f448820baa" providerId="ADAL" clId="{2FAC74DF-3EFB-4746-8F04-285A5AD146DC}" dt="2024-04-01T15:34:54.981" v="2028" actId="1076"/>
          <ac:spMkLst>
            <pc:docMk/>
            <pc:sldMk cId="1418441723" sldId="360"/>
            <ac:spMk id="46" creationId="{78058E39-79C2-47AA-B714-BC56D198CD1A}"/>
          </ac:spMkLst>
        </pc:spChg>
        <pc:picChg chg="mod">
          <ac:chgData name="lihongyu" userId="fae45525-6af7-4b5c-9a24-29f448820baa" providerId="ADAL" clId="{2FAC74DF-3EFB-4746-8F04-285A5AD146DC}" dt="2024-04-01T12:23:54.428" v="719" actId="1076"/>
          <ac:picMkLst>
            <pc:docMk/>
            <pc:sldMk cId="1418441723" sldId="360"/>
            <ac:picMk id="25" creationId="{99C18337-55EE-4C70-B029-881CDAD4570D}"/>
          </ac:picMkLst>
        </pc:picChg>
        <pc:picChg chg="mod">
          <ac:chgData name="lihongyu" userId="fae45525-6af7-4b5c-9a24-29f448820baa" providerId="ADAL" clId="{2FAC74DF-3EFB-4746-8F04-285A5AD146DC}" dt="2024-04-01T12:23:54.428" v="719" actId="1076"/>
          <ac:picMkLst>
            <pc:docMk/>
            <pc:sldMk cId="1418441723" sldId="360"/>
            <ac:picMk id="26" creationId="{0C9F0F35-922B-4D68-AC6B-FC1B40DD4BB1}"/>
          </ac:picMkLst>
        </pc:picChg>
        <pc:picChg chg="mod">
          <ac:chgData name="lihongyu" userId="fae45525-6af7-4b5c-9a24-29f448820baa" providerId="ADAL" clId="{2FAC74DF-3EFB-4746-8F04-285A5AD146DC}" dt="2024-04-01T12:23:54.428" v="719" actId="1076"/>
          <ac:picMkLst>
            <pc:docMk/>
            <pc:sldMk cId="1418441723" sldId="360"/>
            <ac:picMk id="27" creationId="{571C8D86-8DDE-4C95-8E68-DE8C8E975FF6}"/>
          </ac:picMkLst>
        </pc:picChg>
        <pc:picChg chg="mod">
          <ac:chgData name="lihongyu" userId="fae45525-6af7-4b5c-9a24-29f448820baa" providerId="ADAL" clId="{2FAC74DF-3EFB-4746-8F04-285A5AD146DC}" dt="2024-04-01T12:23:54.428" v="719" actId="1076"/>
          <ac:picMkLst>
            <pc:docMk/>
            <pc:sldMk cId="1418441723" sldId="360"/>
            <ac:picMk id="28" creationId="{ACD33FF1-2DB1-46E0-B75D-349203C3BC8B}"/>
          </ac:picMkLst>
        </pc:picChg>
        <pc:picChg chg="mod">
          <ac:chgData name="lihongyu" userId="fae45525-6af7-4b5c-9a24-29f448820baa" providerId="ADAL" clId="{2FAC74DF-3EFB-4746-8F04-285A5AD146DC}" dt="2024-04-01T12:23:54.428" v="719" actId="1076"/>
          <ac:picMkLst>
            <pc:docMk/>
            <pc:sldMk cId="1418441723" sldId="360"/>
            <ac:picMk id="31" creationId="{3F9D0BD3-5944-487D-8F77-04032A8C8BBB}"/>
          </ac:picMkLst>
        </pc:picChg>
        <pc:picChg chg="mod">
          <ac:chgData name="lihongyu" userId="fae45525-6af7-4b5c-9a24-29f448820baa" providerId="ADAL" clId="{2FAC74DF-3EFB-4746-8F04-285A5AD146DC}" dt="2024-04-01T12:23:54.428" v="719" actId="1076"/>
          <ac:picMkLst>
            <pc:docMk/>
            <pc:sldMk cId="1418441723" sldId="360"/>
            <ac:picMk id="32" creationId="{000BC7FB-7F9B-4B6E-8AB9-18ED9F2F9F8C}"/>
          </ac:picMkLst>
        </pc:picChg>
        <pc:picChg chg="mod">
          <ac:chgData name="lihongyu" userId="fae45525-6af7-4b5c-9a24-29f448820baa" providerId="ADAL" clId="{2FAC74DF-3EFB-4746-8F04-285A5AD146DC}" dt="2024-04-01T12:23:54.428" v="719" actId="1076"/>
          <ac:picMkLst>
            <pc:docMk/>
            <pc:sldMk cId="1418441723" sldId="360"/>
            <ac:picMk id="33" creationId="{AAECA0CC-EA39-4020-AF3E-109D56BF9B07}"/>
          </ac:picMkLst>
        </pc:picChg>
        <pc:cxnChg chg="mod">
          <ac:chgData name="lihongyu" userId="fae45525-6af7-4b5c-9a24-29f448820baa" providerId="ADAL" clId="{2FAC74DF-3EFB-4746-8F04-285A5AD146DC}" dt="2024-04-01T12:23:41.037" v="716" actId="1076"/>
          <ac:cxnSpMkLst>
            <pc:docMk/>
            <pc:sldMk cId="1418441723" sldId="360"/>
            <ac:cxnSpMk id="29" creationId="{3A744FC7-41E7-4DE8-AA8A-D8F1602E3562}"/>
          </ac:cxnSpMkLst>
        </pc:cxnChg>
      </pc:sldChg>
      <pc:sldChg chg="modSp mod">
        <pc:chgData name="lihongyu" userId="fae45525-6af7-4b5c-9a24-29f448820baa" providerId="ADAL" clId="{2FAC74DF-3EFB-4746-8F04-285A5AD146DC}" dt="2024-04-01T15:20:26.295" v="1919" actId="1076"/>
        <pc:sldMkLst>
          <pc:docMk/>
          <pc:sldMk cId="729065094" sldId="362"/>
        </pc:sldMkLst>
        <pc:spChg chg="mod">
          <ac:chgData name="lihongyu" userId="fae45525-6af7-4b5c-9a24-29f448820baa" providerId="ADAL" clId="{2FAC74DF-3EFB-4746-8F04-285A5AD146DC}" dt="2024-04-01T14:47:58.041" v="1665" actId="404"/>
          <ac:spMkLst>
            <pc:docMk/>
            <pc:sldMk cId="729065094" sldId="362"/>
            <ac:spMk id="2" creationId="{D54096A7-4B7B-763C-0CD0-E510CDE08F35}"/>
          </ac:spMkLst>
        </pc:spChg>
        <pc:spChg chg="mod">
          <ac:chgData name="lihongyu" userId="fae45525-6af7-4b5c-9a24-29f448820baa" providerId="ADAL" clId="{2FAC74DF-3EFB-4746-8F04-285A5AD146DC}" dt="2024-04-01T12:53:29.962" v="1038" actId="20577"/>
          <ac:spMkLst>
            <pc:docMk/>
            <pc:sldMk cId="729065094" sldId="362"/>
            <ac:spMk id="6" creationId="{F18D0C3A-18A6-D8E4-72D4-2C8B78902CD2}"/>
          </ac:spMkLst>
        </pc:spChg>
        <pc:spChg chg="mod">
          <ac:chgData name="lihongyu" userId="fae45525-6af7-4b5c-9a24-29f448820baa" providerId="ADAL" clId="{2FAC74DF-3EFB-4746-8F04-285A5AD146DC}" dt="2024-04-01T14:48:18.541" v="1669" actId="14100"/>
          <ac:spMkLst>
            <pc:docMk/>
            <pc:sldMk cId="729065094" sldId="362"/>
            <ac:spMk id="12" creationId="{3E408957-82B9-4E41-AAF0-FE120188D065}"/>
          </ac:spMkLst>
        </pc:spChg>
        <pc:spChg chg="mod">
          <ac:chgData name="lihongyu" userId="fae45525-6af7-4b5c-9a24-29f448820baa" providerId="ADAL" clId="{2FAC74DF-3EFB-4746-8F04-285A5AD146DC}" dt="2024-04-01T14:48:40.309" v="1674" actId="14100"/>
          <ac:spMkLst>
            <pc:docMk/>
            <pc:sldMk cId="729065094" sldId="362"/>
            <ac:spMk id="25" creationId="{2729039C-04B6-424D-B6E6-674A198A9012}"/>
          </ac:spMkLst>
        </pc:spChg>
        <pc:spChg chg="mod">
          <ac:chgData name="lihongyu" userId="fae45525-6af7-4b5c-9a24-29f448820baa" providerId="ADAL" clId="{2FAC74DF-3EFB-4746-8F04-285A5AD146DC}" dt="2024-04-01T15:20:26.295" v="1919" actId="1076"/>
          <ac:spMkLst>
            <pc:docMk/>
            <pc:sldMk cId="729065094" sldId="362"/>
            <ac:spMk id="29" creationId="{FEF0E671-584B-424F-B5B4-60643EE150CB}"/>
          </ac:spMkLst>
        </pc:spChg>
        <pc:spChg chg="mod">
          <ac:chgData name="lihongyu" userId="fae45525-6af7-4b5c-9a24-29f448820baa" providerId="ADAL" clId="{2FAC74DF-3EFB-4746-8F04-285A5AD146DC}" dt="2024-04-01T14:49:49.682" v="1688" actId="1076"/>
          <ac:spMkLst>
            <pc:docMk/>
            <pc:sldMk cId="729065094" sldId="362"/>
            <ac:spMk id="32" creationId="{82F3F8E4-01E1-4AAE-A0BC-91EAE5C981FA}"/>
          </ac:spMkLst>
        </pc:spChg>
        <pc:spChg chg="mod">
          <ac:chgData name="lihongyu" userId="fae45525-6af7-4b5c-9a24-29f448820baa" providerId="ADAL" clId="{2FAC74DF-3EFB-4746-8F04-285A5AD146DC}" dt="2024-04-01T14:49:57.680" v="1689" actId="1076"/>
          <ac:spMkLst>
            <pc:docMk/>
            <pc:sldMk cId="729065094" sldId="362"/>
            <ac:spMk id="33" creationId="{DEBB0BF2-FC87-4E1F-8A24-AEB3D2628204}"/>
          </ac:spMkLst>
        </pc:spChg>
        <pc:spChg chg="mod">
          <ac:chgData name="lihongyu" userId="fae45525-6af7-4b5c-9a24-29f448820baa" providerId="ADAL" clId="{2FAC74DF-3EFB-4746-8F04-285A5AD146DC}" dt="2024-04-01T12:53:23.932" v="1036" actId="404"/>
          <ac:spMkLst>
            <pc:docMk/>
            <pc:sldMk cId="729065094" sldId="362"/>
            <ac:spMk id="37" creationId="{6EF3B8B9-9059-47B1-94ED-39FB40C7BAFF}"/>
          </ac:spMkLst>
        </pc:spChg>
      </pc:sldChg>
      <pc:sldChg chg="modSp mod">
        <pc:chgData name="lihongyu" userId="fae45525-6af7-4b5c-9a24-29f448820baa" providerId="ADAL" clId="{2FAC74DF-3EFB-4746-8F04-285A5AD146DC}" dt="2024-04-01T15:24:41.768" v="1950" actId="1076"/>
        <pc:sldMkLst>
          <pc:docMk/>
          <pc:sldMk cId="2426905159" sldId="364"/>
        </pc:sldMkLst>
        <pc:spChg chg="mod">
          <ac:chgData name="lihongyu" userId="fae45525-6af7-4b5c-9a24-29f448820baa" providerId="ADAL" clId="{2FAC74DF-3EFB-4746-8F04-285A5AD146DC}" dt="2024-04-01T15:01:01.265" v="1725" actId="404"/>
          <ac:spMkLst>
            <pc:docMk/>
            <pc:sldMk cId="2426905159" sldId="364"/>
            <ac:spMk id="2" creationId="{D54096A7-4B7B-763C-0CD0-E510CDE08F35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2426905159" sldId="364"/>
            <ac:spMk id="6" creationId="{F18D0C3A-18A6-D8E4-72D4-2C8B78902CD2}"/>
          </ac:spMkLst>
        </pc:spChg>
        <pc:spChg chg="mod">
          <ac:chgData name="lihongyu" userId="fae45525-6af7-4b5c-9a24-29f448820baa" providerId="ADAL" clId="{2FAC74DF-3EFB-4746-8F04-285A5AD146DC}" dt="2024-04-01T15:01:14.800" v="1727" actId="14100"/>
          <ac:spMkLst>
            <pc:docMk/>
            <pc:sldMk cId="2426905159" sldId="364"/>
            <ac:spMk id="12" creationId="{BF8B2DFB-7BFC-45B0-A927-FC2046F26F91}"/>
          </ac:spMkLst>
        </pc:spChg>
        <pc:spChg chg="mod">
          <ac:chgData name="lihongyu" userId="fae45525-6af7-4b5c-9a24-29f448820baa" providerId="ADAL" clId="{2FAC74DF-3EFB-4746-8F04-285A5AD146DC}" dt="2024-04-01T15:23:28.244" v="1943" actId="1076"/>
          <ac:spMkLst>
            <pc:docMk/>
            <pc:sldMk cId="2426905159" sldId="364"/>
            <ac:spMk id="13" creationId="{F3658407-3BFE-46EA-9FE7-8EED8A79F969}"/>
          </ac:spMkLst>
        </pc:spChg>
        <pc:spChg chg="mod">
          <ac:chgData name="lihongyu" userId="fae45525-6af7-4b5c-9a24-29f448820baa" providerId="ADAL" clId="{2FAC74DF-3EFB-4746-8F04-285A5AD146DC}" dt="2024-04-01T15:01:34.696" v="1732" actId="14100"/>
          <ac:spMkLst>
            <pc:docMk/>
            <pc:sldMk cId="2426905159" sldId="364"/>
            <ac:spMk id="16" creationId="{B9BF4291-841A-4236-AE38-0DB1EF21B75E}"/>
          </ac:spMkLst>
        </pc:spChg>
        <pc:spChg chg="mod">
          <ac:chgData name="lihongyu" userId="fae45525-6af7-4b5c-9a24-29f448820baa" providerId="ADAL" clId="{2FAC74DF-3EFB-4746-8F04-285A5AD146DC}" dt="2024-04-01T15:24:41.768" v="1950" actId="1076"/>
          <ac:spMkLst>
            <pc:docMk/>
            <pc:sldMk cId="2426905159" sldId="364"/>
            <ac:spMk id="25" creationId="{259BFF04-31A1-414D-8D89-7B4458268322}"/>
          </ac:spMkLst>
        </pc:spChg>
        <pc:spChg chg="mod">
          <ac:chgData name="lihongyu" userId="fae45525-6af7-4b5c-9a24-29f448820baa" providerId="ADAL" clId="{2FAC74DF-3EFB-4746-8F04-285A5AD146DC}" dt="2024-04-01T15:22:04.249" v="1926" actId="1076"/>
          <ac:spMkLst>
            <pc:docMk/>
            <pc:sldMk cId="2426905159" sldId="364"/>
            <ac:spMk id="28" creationId="{28D75E53-B82F-41DC-8534-F8B548AF0EA1}"/>
          </ac:spMkLst>
        </pc:spChg>
        <pc:spChg chg="mod">
          <ac:chgData name="lihongyu" userId="fae45525-6af7-4b5c-9a24-29f448820baa" providerId="ADAL" clId="{2FAC74DF-3EFB-4746-8F04-285A5AD146DC}" dt="2024-04-01T15:24:03.833" v="1946" actId="1076"/>
          <ac:spMkLst>
            <pc:docMk/>
            <pc:sldMk cId="2426905159" sldId="364"/>
            <ac:spMk id="29" creationId="{DBEB69BD-248E-4B5E-9BB5-DECEF85FF4CE}"/>
          </ac:spMkLst>
        </pc:spChg>
      </pc:sldChg>
      <pc:sldChg chg="addSp modSp mod">
        <pc:chgData name="lihongyu" userId="fae45525-6af7-4b5c-9a24-29f448820baa" providerId="ADAL" clId="{2FAC74DF-3EFB-4746-8F04-285A5AD146DC}" dt="2024-04-01T15:42:26.364" v="2197" actId="20577"/>
        <pc:sldMkLst>
          <pc:docMk/>
          <pc:sldMk cId="1300653232" sldId="365"/>
        </pc:sldMkLst>
        <pc:spChg chg="mod">
          <ac:chgData name="lihongyu" userId="fae45525-6af7-4b5c-9a24-29f448820baa" providerId="ADAL" clId="{2FAC74DF-3EFB-4746-8F04-285A5AD146DC}" dt="2024-04-01T15:13:04.429" v="1824" actId="404"/>
          <ac:spMkLst>
            <pc:docMk/>
            <pc:sldMk cId="1300653232" sldId="365"/>
            <ac:spMk id="2" creationId="{D54096A7-4B7B-763C-0CD0-E510CDE08F35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300653232" sldId="365"/>
            <ac:spMk id="6" creationId="{F18D0C3A-18A6-D8E4-72D4-2C8B78902CD2}"/>
          </ac:spMkLst>
        </pc:spChg>
        <pc:spChg chg="mod">
          <ac:chgData name="lihongyu" userId="fae45525-6af7-4b5c-9a24-29f448820baa" providerId="ADAL" clId="{2FAC74DF-3EFB-4746-8F04-285A5AD146DC}" dt="2024-04-01T15:13:59.094" v="1834" actId="404"/>
          <ac:spMkLst>
            <pc:docMk/>
            <pc:sldMk cId="1300653232" sldId="365"/>
            <ac:spMk id="7" creationId="{BE65251E-1DB4-932B-CE83-198A54A394D1}"/>
          </ac:spMkLst>
        </pc:spChg>
        <pc:spChg chg="mod">
          <ac:chgData name="lihongyu" userId="fae45525-6af7-4b5c-9a24-29f448820baa" providerId="ADAL" clId="{2FAC74DF-3EFB-4746-8F04-285A5AD146DC}" dt="2024-04-01T15:38:29.877" v="2054" actId="14100"/>
          <ac:spMkLst>
            <pc:docMk/>
            <pc:sldMk cId="1300653232" sldId="365"/>
            <ac:spMk id="8" creationId="{69EF03DF-3848-ED18-1347-43924333AF37}"/>
          </ac:spMkLst>
        </pc:spChg>
        <pc:spChg chg="mod">
          <ac:chgData name="lihongyu" userId="fae45525-6af7-4b5c-9a24-29f448820baa" providerId="ADAL" clId="{2FAC74DF-3EFB-4746-8F04-285A5AD146DC}" dt="2024-04-01T15:14:07.263" v="1837" actId="404"/>
          <ac:spMkLst>
            <pc:docMk/>
            <pc:sldMk cId="1300653232" sldId="365"/>
            <ac:spMk id="9" creationId="{F3473653-EA50-5A73-E28B-2CA55F55D181}"/>
          </ac:spMkLst>
        </pc:spChg>
        <pc:spChg chg="mod">
          <ac:chgData name="lihongyu" userId="fae45525-6af7-4b5c-9a24-29f448820baa" providerId="ADAL" clId="{2FAC74DF-3EFB-4746-8F04-285A5AD146DC}" dt="2024-04-01T15:14:22.788" v="1843" actId="403"/>
          <ac:spMkLst>
            <pc:docMk/>
            <pc:sldMk cId="1300653232" sldId="365"/>
            <ac:spMk id="10" creationId="{ED1FA7BD-EC8E-A2EB-03BF-A293E202A6AA}"/>
          </ac:spMkLst>
        </pc:spChg>
        <pc:spChg chg="mod">
          <ac:chgData name="lihongyu" userId="fae45525-6af7-4b5c-9a24-29f448820baa" providerId="ADAL" clId="{2FAC74DF-3EFB-4746-8F04-285A5AD146DC}" dt="2024-04-01T15:41:39.853" v="2179" actId="1076"/>
          <ac:spMkLst>
            <pc:docMk/>
            <pc:sldMk cId="1300653232" sldId="365"/>
            <ac:spMk id="14" creationId="{94F24902-55B8-1021-B9C3-62C8D95CA390}"/>
          </ac:spMkLst>
        </pc:spChg>
        <pc:spChg chg="mod">
          <ac:chgData name="lihongyu" userId="fae45525-6af7-4b5c-9a24-29f448820baa" providerId="ADAL" clId="{2FAC74DF-3EFB-4746-8F04-285A5AD146DC}" dt="2024-04-01T15:16:48.778" v="1874" actId="20577"/>
          <ac:spMkLst>
            <pc:docMk/>
            <pc:sldMk cId="1300653232" sldId="365"/>
            <ac:spMk id="15" creationId="{02FDEA27-BCC1-7D18-2B66-C49FDC012119}"/>
          </ac:spMkLst>
        </pc:spChg>
        <pc:spChg chg="mod">
          <ac:chgData name="lihongyu" userId="fae45525-6af7-4b5c-9a24-29f448820baa" providerId="ADAL" clId="{2FAC74DF-3EFB-4746-8F04-285A5AD146DC}" dt="2024-04-01T15:12:55.928" v="1820" actId="14100"/>
          <ac:spMkLst>
            <pc:docMk/>
            <pc:sldMk cId="1300653232" sldId="365"/>
            <ac:spMk id="20" creationId="{7D25D47B-838F-4E46-86BD-A4CEAA981A77}"/>
          </ac:spMkLst>
        </pc:spChg>
        <pc:spChg chg="add mod">
          <ac:chgData name="lihongyu" userId="fae45525-6af7-4b5c-9a24-29f448820baa" providerId="ADAL" clId="{2FAC74DF-3EFB-4746-8F04-285A5AD146DC}" dt="2024-04-01T15:40:29.021" v="2095" actId="1076"/>
          <ac:spMkLst>
            <pc:docMk/>
            <pc:sldMk cId="1300653232" sldId="365"/>
            <ac:spMk id="21" creationId="{013518AC-2271-4875-BE0D-3F97B9D865AF}"/>
          </ac:spMkLst>
        </pc:spChg>
        <pc:spChg chg="mod">
          <ac:chgData name="lihongyu" userId="fae45525-6af7-4b5c-9a24-29f448820baa" providerId="ADAL" clId="{2FAC74DF-3EFB-4746-8F04-285A5AD146DC}" dt="2024-04-01T15:40:07.697" v="2077" actId="1076"/>
          <ac:spMkLst>
            <pc:docMk/>
            <pc:sldMk cId="1300653232" sldId="365"/>
            <ac:spMk id="22" creationId="{221AFEAB-F6F8-96C5-87EC-E4D1C42C4BA1}"/>
          </ac:spMkLst>
        </pc:spChg>
        <pc:spChg chg="mod">
          <ac:chgData name="lihongyu" userId="fae45525-6af7-4b5c-9a24-29f448820baa" providerId="ADAL" clId="{2FAC74DF-3EFB-4746-8F04-285A5AD146DC}" dt="2024-04-01T15:42:26.364" v="2197" actId="20577"/>
          <ac:spMkLst>
            <pc:docMk/>
            <pc:sldMk cId="1300653232" sldId="365"/>
            <ac:spMk id="29" creationId="{32013CED-D791-7612-AF72-6E92F860CF72}"/>
          </ac:spMkLst>
        </pc:spChg>
        <pc:picChg chg="mod">
          <ac:chgData name="lihongyu" userId="fae45525-6af7-4b5c-9a24-29f448820baa" providerId="ADAL" clId="{2FAC74DF-3EFB-4746-8F04-285A5AD146DC}" dt="2024-04-01T15:38:02.550" v="2032" actId="1076"/>
          <ac:picMkLst>
            <pc:docMk/>
            <pc:sldMk cId="1300653232" sldId="365"/>
            <ac:picMk id="23" creationId="{E1D9CD83-3034-1758-7FED-D67E2750D2C9}"/>
          </ac:picMkLst>
        </pc:picChg>
        <pc:picChg chg="mod">
          <ac:chgData name="lihongyu" userId="fae45525-6af7-4b5c-9a24-29f448820baa" providerId="ADAL" clId="{2FAC74DF-3EFB-4746-8F04-285A5AD146DC}" dt="2024-04-01T15:41:39.853" v="2179" actId="1076"/>
          <ac:picMkLst>
            <pc:docMk/>
            <pc:sldMk cId="1300653232" sldId="365"/>
            <ac:picMk id="27" creationId="{46B11946-B6CC-3267-5371-C6F0A75FC241}"/>
          </ac:picMkLst>
        </pc:picChg>
      </pc:sldChg>
      <pc:sldChg chg="addSp delSp modSp mod">
        <pc:chgData name="lihongyu" userId="fae45525-6af7-4b5c-9a24-29f448820baa" providerId="ADAL" clId="{2FAC74DF-3EFB-4746-8F04-285A5AD146DC}" dt="2024-04-01T15:29:57.254" v="1988" actId="1036"/>
        <pc:sldMkLst>
          <pc:docMk/>
          <pc:sldMk cId="495579007" sldId="366"/>
        </pc:sldMkLst>
        <pc:spChg chg="del mod">
          <ac:chgData name="lihongyu" userId="fae45525-6af7-4b5c-9a24-29f448820baa" providerId="ADAL" clId="{2FAC74DF-3EFB-4746-8F04-285A5AD146DC}" dt="2024-04-01T15:29:40.605" v="1981" actId="478"/>
          <ac:spMkLst>
            <pc:docMk/>
            <pc:sldMk cId="495579007" sldId="366"/>
            <ac:spMk id="2" creationId="{87073677-DA43-4A7F-995A-42B18F5C002C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495579007" sldId="366"/>
            <ac:spMk id="6" creationId="{8AE79BF3-568C-7C13-9AC7-4B46AB0A8DB5}"/>
          </ac:spMkLst>
        </pc:spChg>
        <pc:spChg chg="add del mod">
          <ac:chgData name="lihongyu" userId="fae45525-6af7-4b5c-9a24-29f448820baa" providerId="ADAL" clId="{2FAC74DF-3EFB-4746-8F04-285A5AD146DC}" dt="2024-04-01T15:29:42.111" v="1982" actId="478"/>
          <ac:spMkLst>
            <pc:docMk/>
            <pc:sldMk cId="495579007" sldId="366"/>
            <ac:spMk id="7" creationId="{1D90E3B4-8E8F-4F33-9053-172770C85E18}"/>
          </ac:spMkLst>
        </pc:spChg>
        <pc:spChg chg="add mod">
          <ac:chgData name="lihongyu" userId="fae45525-6af7-4b5c-9a24-29f448820baa" providerId="ADAL" clId="{2FAC74DF-3EFB-4746-8F04-285A5AD146DC}" dt="2024-04-01T15:26:52.229" v="1957"/>
          <ac:spMkLst>
            <pc:docMk/>
            <pc:sldMk cId="495579007" sldId="366"/>
            <ac:spMk id="61" creationId="{A1A2DD01-7B7F-484F-967B-06BD593F8322}"/>
          </ac:spMkLst>
        </pc:spChg>
        <pc:spChg chg="add mod">
          <ac:chgData name="lihongyu" userId="fae45525-6af7-4b5c-9a24-29f448820baa" providerId="ADAL" clId="{2FAC74DF-3EFB-4746-8F04-285A5AD146DC}" dt="2024-04-01T15:29:57.254" v="1988" actId="1036"/>
          <ac:spMkLst>
            <pc:docMk/>
            <pc:sldMk cId="495579007" sldId="366"/>
            <ac:spMk id="64" creationId="{CBC5A373-76D2-4986-BE18-BCF12009069E}"/>
          </ac:spMkLst>
        </pc:spChg>
        <pc:spChg chg="mod">
          <ac:chgData name="lihongyu" userId="fae45525-6af7-4b5c-9a24-29f448820baa" providerId="ADAL" clId="{2FAC74DF-3EFB-4746-8F04-285A5AD146DC}" dt="2024-04-01T12:08:48.007" v="548" actId="27636"/>
          <ac:spMkLst>
            <pc:docMk/>
            <pc:sldMk cId="495579007" sldId="366"/>
            <ac:spMk id="78" creationId="{5DD7F0D4-E054-4BC2-8A50-BCE92BB45C5B}"/>
          </ac:spMkLst>
        </pc:spChg>
        <pc:spChg chg="mod">
          <ac:chgData name="lihongyu" userId="fae45525-6af7-4b5c-9a24-29f448820baa" providerId="ADAL" clId="{2FAC74DF-3EFB-4746-8F04-285A5AD146DC}" dt="2024-04-01T12:08:48.005" v="547" actId="27636"/>
          <ac:spMkLst>
            <pc:docMk/>
            <pc:sldMk cId="495579007" sldId="366"/>
            <ac:spMk id="79" creationId="{1E6ECDE2-5E72-4155-AD09-2ED96F884B30}"/>
          </ac:spMkLst>
        </pc:spChg>
        <pc:spChg chg="mod">
          <ac:chgData name="lihongyu" userId="fae45525-6af7-4b5c-9a24-29f448820baa" providerId="ADAL" clId="{2FAC74DF-3EFB-4746-8F04-285A5AD146DC}" dt="2024-04-01T12:08:48.011" v="551" actId="27636"/>
          <ac:spMkLst>
            <pc:docMk/>
            <pc:sldMk cId="495579007" sldId="366"/>
            <ac:spMk id="81" creationId="{4C260136-C055-4DC4-A92D-FFB4DECA1404}"/>
          </ac:spMkLst>
        </pc:spChg>
        <pc:spChg chg="mod">
          <ac:chgData name="lihongyu" userId="fae45525-6af7-4b5c-9a24-29f448820baa" providerId="ADAL" clId="{2FAC74DF-3EFB-4746-8F04-285A5AD146DC}" dt="2024-04-01T12:08:48.009" v="549" actId="27636"/>
          <ac:spMkLst>
            <pc:docMk/>
            <pc:sldMk cId="495579007" sldId="366"/>
            <ac:spMk id="82" creationId="{BC5F3D8A-843D-41DB-AF70-9C72429B2D8D}"/>
          </ac:spMkLst>
        </pc:spChg>
        <pc:spChg chg="mod">
          <ac:chgData name="lihongyu" userId="fae45525-6af7-4b5c-9a24-29f448820baa" providerId="ADAL" clId="{2FAC74DF-3EFB-4746-8F04-285A5AD146DC}" dt="2024-04-01T12:08:48.013" v="552" actId="27636"/>
          <ac:spMkLst>
            <pc:docMk/>
            <pc:sldMk cId="495579007" sldId="366"/>
            <ac:spMk id="84" creationId="{F6649876-8B79-4CA5-979E-FEA091F27DF7}"/>
          </ac:spMkLst>
        </pc:spChg>
        <pc:spChg chg="mod">
          <ac:chgData name="lihongyu" userId="fae45525-6af7-4b5c-9a24-29f448820baa" providerId="ADAL" clId="{2FAC74DF-3EFB-4746-8F04-285A5AD146DC}" dt="2024-04-01T12:08:48.018" v="554" actId="27636"/>
          <ac:spMkLst>
            <pc:docMk/>
            <pc:sldMk cId="495579007" sldId="366"/>
            <ac:spMk id="85" creationId="{A2754ED1-EA25-4362-B063-D131A82F2773}"/>
          </ac:spMkLst>
        </pc:spChg>
        <pc:spChg chg="mod">
          <ac:chgData name="lihongyu" userId="fae45525-6af7-4b5c-9a24-29f448820baa" providerId="ADAL" clId="{2FAC74DF-3EFB-4746-8F04-285A5AD146DC}" dt="2024-04-01T12:08:47.993" v="541" actId="27636"/>
          <ac:spMkLst>
            <pc:docMk/>
            <pc:sldMk cId="495579007" sldId="366"/>
            <ac:spMk id="87" creationId="{8744C1AA-3ADE-4A4A-8E97-3FE3F40535C5}"/>
          </ac:spMkLst>
        </pc:spChg>
        <pc:spChg chg="mod">
          <ac:chgData name="lihongyu" userId="fae45525-6af7-4b5c-9a24-29f448820baa" providerId="ADAL" clId="{2FAC74DF-3EFB-4746-8F04-285A5AD146DC}" dt="2024-04-01T12:08:48.003" v="546" actId="27636"/>
          <ac:spMkLst>
            <pc:docMk/>
            <pc:sldMk cId="495579007" sldId="366"/>
            <ac:spMk id="89" creationId="{7BC10BD1-B465-4FC8-A524-532C871A8DDE}"/>
          </ac:spMkLst>
        </pc:spChg>
        <pc:spChg chg="mod">
          <ac:chgData name="lihongyu" userId="fae45525-6af7-4b5c-9a24-29f448820baa" providerId="ADAL" clId="{2FAC74DF-3EFB-4746-8F04-285A5AD146DC}" dt="2024-04-01T12:08:47.995" v="542" actId="27636"/>
          <ac:spMkLst>
            <pc:docMk/>
            <pc:sldMk cId="495579007" sldId="366"/>
            <ac:spMk id="91" creationId="{4C73503A-1DE5-446D-9F6D-525FE2339676}"/>
          </ac:spMkLst>
        </pc:spChg>
        <pc:spChg chg="del mod">
          <ac:chgData name="lihongyu" userId="fae45525-6af7-4b5c-9a24-29f448820baa" providerId="ADAL" clId="{2FAC74DF-3EFB-4746-8F04-285A5AD146DC}" dt="2024-04-01T15:26:51.961" v="1956" actId="478"/>
          <ac:spMkLst>
            <pc:docMk/>
            <pc:sldMk cId="495579007" sldId="366"/>
            <ac:spMk id="93" creationId="{F182FB59-F4B1-4519-8B38-C86B4297EFD9}"/>
          </ac:spMkLst>
        </pc:spChg>
        <pc:spChg chg="mod">
          <ac:chgData name="lihongyu" userId="fae45525-6af7-4b5c-9a24-29f448820baa" providerId="ADAL" clId="{2FAC74DF-3EFB-4746-8F04-285A5AD146DC}" dt="2024-04-01T12:08:47.997" v="543" actId="27636"/>
          <ac:spMkLst>
            <pc:docMk/>
            <pc:sldMk cId="495579007" sldId="366"/>
            <ac:spMk id="106" creationId="{6AF82C1A-A989-4D16-9EA2-412320D1EB07}"/>
          </ac:spMkLst>
        </pc:spChg>
        <pc:spChg chg="mod">
          <ac:chgData name="lihongyu" userId="fae45525-6af7-4b5c-9a24-29f448820baa" providerId="ADAL" clId="{2FAC74DF-3EFB-4746-8F04-285A5AD146DC}" dt="2024-04-01T12:08:48.011" v="550" actId="27636"/>
          <ac:spMkLst>
            <pc:docMk/>
            <pc:sldMk cId="495579007" sldId="366"/>
            <ac:spMk id="107" creationId="{03C552BA-0E57-4A01-B5DB-3D1F09C41C44}"/>
          </ac:spMkLst>
        </pc:spChg>
        <pc:spChg chg="mod">
          <ac:chgData name="lihongyu" userId="fae45525-6af7-4b5c-9a24-29f448820baa" providerId="ADAL" clId="{2FAC74DF-3EFB-4746-8F04-285A5AD146DC}" dt="2024-04-01T12:08:47.992" v="540" actId="27636"/>
          <ac:spMkLst>
            <pc:docMk/>
            <pc:sldMk cId="495579007" sldId="366"/>
            <ac:spMk id="111" creationId="{6BBFDFE8-9A71-4451-BD73-5C937156BE51}"/>
          </ac:spMkLst>
        </pc:spChg>
        <pc:spChg chg="mod">
          <ac:chgData name="lihongyu" userId="fae45525-6af7-4b5c-9a24-29f448820baa" providerId="ADAL" clId="{2FAC74DF-3EFB-4746-8F04-285A5AD146DC}" dt="2024-04-01T12:08:48.001" v="545" actId="27636"/>
          <ac:spMkLst>
            <pc:docMk/>
            <pc:sldMk cId="495579007" sldId="366"/>
            <ac:spMk id="112" creationId="{48CEC0C3-F369-4567-AE9A-B419D3943A6B}"/>
          </ac:spMkLst>
        </pc:spChg>
        <pc:spChg chg="mod">
          <ac:chgData name="lihongyu" userId="fae45525-6af7-4b5c-9a24-29f448820baa" providerId="ADAL" clId="{2FAC74DF-3EFB-4746-8F04-285A5AD146DC}" dt="2024-04-01T12:08:47.999" v="544" actId="27636"/>
          <ac:spMkLst>
            <pc:docMk/>
            <pc:sldMk cId="495579007" sldId="366"/>
            <ac:spMk id="114" creationId="{F7CAF3C5-065F-4076-BD23-564698C0E5DC}"/>
          </ac:spMkLst>
        </pc:spChg>
        <pc:spChg chg="mod">
          <ac:chgData name="lihongyu" userId="fae45525-6af7-4b5c-9a24-29f448820baa" providerId="ADAL" clId="{2FAC74DF-3EFB-4746-8F04-285A5AD146DC}" dt="2024-04-01T12:08:48.014" v="553" actId="27636"/>
          <ac:spMkLst>
            <pc:docMk/>
            <pc:sldMk cId="495579007" sldId="366"/>
            <ac:spMk id="116" creationId="{CB5D6472-C985-4D92-AD47-F62F12F28766}"/>
          </ac:spMkLst>
        </pc:spChg>
      </pc:sldChg>
      <pc:sldChg chg="addSp delSp modSp mod">
        <pc:chgData name="lihongyu" userId="fae45525-6af7-4b5c-9a24-29f448820baa" providerId="ADAL" clId="{2FAC74DF-3EFB-4746-8F04-285A5AD146DC}" dt="2024-04-01T15:30:03.864" v="1990"/>
        <pc:sldMkLst>
          <pc:docMk/>
          <pc:sldMk cId="1565293069" sldId="367"/>
        </pc:sldMkLst>
        <pc:spChg chg="del mod">
          <ac:chgData name="lihongyu" userId="fae45525-6af7-4b5c-9a24-29f448820baa" providerId="ADAL" clId="{2FAC74DF-3EFB-4746-8F04-285A5AD146DC}" dt="2024-04-01T15:29:49.345" v="1984" actId="478"/>
          <ac:spMkLst>
            <pc:docMk/>
            <pc:sldMk cId="1565293069" sldId="367"/>
            <ac:spMk id="2" creationId="{87073677-DA43-4A7F-995A-42B18F5C002C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565293069" sldId="367"/>
            <ac:spMk id="6" creationId="{8AE79BF3-568C-7C13-9AC7-4B46AB0A8DB5}"/>
          </ac:spMkLst>
        </pc:spChg>
        <pc:spChg chg="add del mod">
          <ac:chgData name="lihongyu" userId="fae45525-6af7-4b5c-9a24-29f448820baa" providerId="ADAL" clId="{2FAC74DF-3EFB-4746-8F04-285A5AD146DC}" dt="2024-04-01T15:29:51.022" v="1986" actId="478"/>
          <ac:spMkLst>
            <pc:docMk/>
            <pc:sldMk cId="1565293069" sldId="367"/>
            <ac:spMk id="7" creationId="{04797407-7AD5-4CF3-8385-2997983BC9CE}"/>
          </ac:spMkLst>
        </pc:spChg>
        <pc:spChg chg="add del mod">
          <ac:chgData name="lihongyu" userId="fae45525-6af7-4b5c-9a24-29f448820baa" providerId="ADAL" clId="{2FAC74DF-3EFB-4746-8F04-285A5AD146DC}" dt="2024-04-01T15:30:03.495" v="1989" actId="478"/>
          <ac:spMkLst>
            <pc:docMk/>
            <pc:sldMk cId="1565293069" sldId="367"/>
            <ac:spMk id="33" creationId="{A36C987F-9C28-475D-B28C-18FBE33C8CE3}"/>
          </ac:spMkLst>
        </pc:spChg>
        <pc:spChg chg="add mod">
          <ac:chgData name="lihongyu" userId="fae45525-6af7-4b5c-9a24-29f448820baa" providerId="ADAL" clId="{2FAC74DF-3EFB-4746-8F04-285A5AD146DC}" dt="2024-04-01T15:30:03.864" v="1990"/>
          <ac:spMkLst>
            <pc:docMk/>
            <pc:sldMk cId="1565293069" sldId="367"/>
            <ac:spMk id="34" creationId="{4A8D8AC5-D73F-4C04-904D-FDDAB49D1BD7}"/>
          </ac:spMkLst>
        </pc:spChg>
        <pc:spChg chg="mod">
          <ac:chgData name="lihongyu" userId="fae45525-6af7-4b5c-9a24-29f448820baa" providerId="ADAL" clId="{2FAC74DF-3EFB-4746-8F04-285A5AD146DC}" dt="2024-04-01T12:08:48.036" v="562" actId="27636"/>
          <ac:spMkLst>
            <pc:docMk/>
            <pc:sldMk cId="1565293069" sldId="367"/>
            <ac:spMk id="78" creationId="{5DD7F0D4-E054-4BC2-8A50-BCE92BB45C5B}"/>
          </ac:spMkLst>
        </pc:spChg>
        <pc:spChg chg="mod">
          <ac:chgData name="lihongyu" userId="fae45525-6af7-4b5c-9a24-29f448820baa" providerId="ADAL" clId="{2FAC74DF-3EFB-4746-8F04-285A5AD146DC}" dt="2024-04-01T12:08:48.023" v="555" actId="27636"/>
          <ac:spMkLst>
            <pc:docMk/>
            <pc:sldMk cId="1565293069" sldId="367"/>
            <ac:spMk id="79" creationId="{1E6ECDE2-5E72-4155-AD09-2ED96F884B30}"/>
          </ac:spMkLst>
        </pc:spChg>
        <pc:spChg chg="mod">
          <ac:chgData name="lihongyu" userId="fae45525-6af7-4b5c-9a24-29f448820baa" providerId="ADAL" clId="{2FAC74DF-3EFB-4746-8F04-285A5AD146DC}" dt="2024-04-01T12:08:48.026" v="557" actId="27636"/>
          <ac:spMkLst>
            <pc:docMk/>
            <pc:sldMk cId="1565293069" sldId="367"/>
            <ac:spMk id="81" creationId="{4C260136-C055-4DC4-A92D-FFB4DECA1404}"/>
          </ac:spMkLst>
        </pc:spChg>
        <pc:spChg chg="mod">
          <ac:chgData name="lihongyu" userId="fae45525-6af7-4b5c-9a24-29f448820baa" providerId="ADAL" clId="{2FAC74DF-3EFB-4746-8F04-285A5AD146DC}" dt="2024-04-01T12:08:48.029" v="559" actId="27636"/>
          <ac:spMkLst>
            <pc:docMk/>
            <pc:sldMk cId="1565293069" sldId="367"/>
            <ac:spMk id="82" creationId="{BC5F3D8A-843D-41DB-AF70-9C72429B2D8D}"/>
          </ac:spMkLst>
        </pc:spChg>
        <pc:spChg chg="mod">
          <ac:chgData name="lihongyu" userId="fae45525-6af7-4b5c-9a24-29f448820baa" providerId="ADAL" clId="{2FAC74DF-3EFB-4746-8F04-285A5AD146DC}" dt="2024-04-01T12:08:48.034" v="560" actId="27636"/>
          <ac:spMkLst>
            <pc:docMk/>
            <pc:sldMk cId="1565293069" sldId="367"/>
            <ac:spMk id="84" creationId="{F6649876-8B79-4CA5-979E-FEA091F27DF7}"/>
          </ac:spMkLst>
        </pc:spChg>
        <pc:spChg chg="mod">
          <ac:chgData name="lihongyu" userId="fae45525-6af7-4b5c-9a24-29f448820baa" providerId="ADAL" clId="{2FAC74DF-3EFB-4746-8F04-285A5AD146DC}" dt="2024-04-01T12:08:48.035" v="561" actId="27636"/>
          <ac:spMkLst>
            <pc:docMk/>
            <pc:sldMk cId="1565293069" sldId="367"/>
            <ac:spMk id="85" creationId="{A2754ED1-EA25-4362-B063-D131A82F2773}"/>
          </ac:spMkLst>
        </pc:spChg>
        <pc:spChg chg="mod">
          <ac:chgData name="lihongyu" userId="fae45525-6af7-4b5c-9a24-29f448820baa" providerId="ADAL" clId="{2FAC74DF-3EFB-4746-8F04-285A5AD146DC}" dt="2024-04-01T12:08:48.025" v="556" actId="27636"/>
          <ac:spMkLst>
            <pc:docMk/>
            <pc:sldMk cId="1565293069" sldId="367"/>
            <ac:spMk id="87" creationId="{8744C1AA-3ADE-4A4A-8E97-3FE3F40535C5}"/>
          </ac:spMkLst>
        </pc:spChg>
        <pc:spChg chg="mod">
          <ac:chgData name="lihongyu" userId="fae45525-6af7-4b5c-9a24-29f448820baa" providerId="ADAL" clId="{2FAC74DF-3EFB-4746-8F04-285A5AD146DC}" dt="2024-04-01T12:08:48.028" v="558" actId="27636"/>
          <ac:spMkLst>
            <pc:docMk/>
            <pc:sldMk cId="1565293069" sldId="367"/>
            <ac:spMk id="91" creationId="{4C73503A-1DE5-446D-9F6D-525FE2339676}"/>
          </ac:spMkLst>
        </pc:spChg>
      </pc:sldChg>
      <pc:sldChg chg="addSp delSp modSp mod">
        <pc:chgData name="lihongyu" userId="fae45525-6af7-4b5c-9a24-29f448820baa" providerId="ADAL" clId="{2FAC74DF-3EFB-4746-8F04-285A5AD146DC}" dt="2024-04-01T15:30:13.102" v="1993"/>
        <pc:sldMkLst>
          <pc:docMk/>
          <pc:sldMk cId="1336208098" sldId="368"/>
        </pc:sldMkLst>
        <pc:spChg chg="del mod">
          <ac:chgData name="lihongyu" userId="fae45525-6af7-4b5c-9a24-29f448820baa" providerId="ADAL" clId="{2FAC74DF-3EFB-4746-8F04-285A5AD146DC}" dt="2024-04-01T15:30:10.417" v="1991" actId="478"/>
          <ac:spMkLst>
            <pc:docMk/>
            <pc:sldMk cId="1336208098" sldId="368"/>
            <ac:spMk id="2" creationId="{87073677-DA43-4A7F-995A-42B18F5C002C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336208098" sldId="368"/>
            <ac:spMk id="6" creationId="{8AE79BF3-568C-7C13-9AC7-4B46AB0A8DB5}"/>
          </ac:spMkLst>
        </pc:spChg>
        <pc:spChg chg="add del mod">
          <ac:chgData name="lihongyu" userId="fae45525-6af7-4b5c-9a24-29f448820baa" providerId="ADAL" clId="{2FAC74DF-3EFB-4746-8F04-285A5AD146DC}" dt="2024-04-01T15:30:11.831" v="1992" actId="478"/>
          <ac:spMkLst>
            <pc:docMk/>
            <pc:sldMk cId="1336208098" sldId="368"/>
            <ac:spMk id="7" creationId="{2FB8F4FE-0708-4EBB-A078-A44604C2BDDA}"/>
          </ac:spMkLst>
        </pc:spChg>
        <pc:spChg chg="add mod">
          <ac:chgData name="lihongyu" userId="fae45525-6af7-4b5c-9a24-29f448820baa" providerId="ADAL" clId="{2FAC74DF-3EFB-4746-8F04-285A5AD146DC}" dt="2024-04-01T15:26:46.410" v="1955"/>
          <ac:spMkLst>
            <pc:docMk/>
            <pc:sldMk cId="1336208098" sldId="368"/>
            <ac:spMk id="59" creationId="{3E3C27E4-7648-43C8-BBFB-D3D649D46121}"/>
          </ac:spMkLst>
        </pc:spChg>
        <pc:spChg chg="add mod">
          <ac:chgData name="lihongyu" userId="fae45525-6af7-4b5c-9a24-29f448820baa" providerId="ADAL" clId="{2FAC74DF-3EFB-4746-8F04-285A5AD146DC}" dt="2024-04-01T15:30:13.102" v="1993"/>
          <ac:spMkLst>
            <pc:docMk/>
            <pc:sldMk cId="1336208098" sldId="368"/>
            <ac:spMk id="62" creationId="{176AA8DD-12BB-4834-B718-1873CD98F319}"/>
          </ac:spMkLst>
        </pc:spChg>
        <pc:spChg chg="mod">
          <ac:chgData name="lihongyu" userId="fae45525-6af7-4b5c-9a24-29f448820baa" providerId="ADAL" clId="{2FAC74DF-3EFB-4746-8F04-285A5AD146DC}" dt="2024-04-01T12:08:48.048" v="566" actId="27636"/>
          <ac:spMkLst>
            <pc:docMk/>
            <pc:sldMk cId="1336208098" sldId="368"/>
            <ac:spMk id="78" creationId="{5DD7F0D4-E054-4BC2-8A50-BCE92BB45C5B}"/>
          </ac:spMkLst>
        </pc:spChg>
        <pc:spChg chg="mod">
          <ac:chgData name="lihongyu" userId="fae45525-6af7-4b5c-9a24-29f448820baa" providerId="ADAL" clId="{2FAC74DF-3EFB-4746-8F04-285A5AD146DC}" dt="2024-04-01T12:08:48.061" v="576" actId="27636"/>
          <ac:spMkLst>
            <pc:docMk/>
            <pc:sldMk cId="1336208098" sldId="368"/>
            <ac:spMk id="79" creationId="{1E6ECDE2-5E72-4155-AD09-2ED96F884B30}"/>
          </ac:spMkLst>
        </pc:spChg>
        <pc:spChg chg="mod">
          <ac:chgData name="lihongyu" userId="fae45525-6af7-4b5c-9a24-29f448820baa" providerId="ADAL" clId="{2FAC74DF-3EFB-4746-8F04-285A5AD146DC}" dt="2024-04-01T12:08:48.051" v="569" actId="27636"/>
          <ac:spMkLst>
            <pc:docMk/>
            <pc:sldMk cId="1336208098" sldId="368"/>
            <ac:spMk id="81" creationId="{4C260136-C055-4DC4-A92D-FFB4DECA1404}"/>
          </ac:spMkLst>
        </pc:spChg>
        <pc:spChg chg="mod">
          <ac:chgData name="lihongyu" userId="fae45525-6af7-4b5c-9a24-29f448820baa" providerId="ADAL" clId="{2FAC74DF-3EFB-4746-8F04-285A5AD146DC}" dt="2024-04-01T12:08:48.048" v="567" actId="27636"/>
          <ac:spMkLst>
            <pc:docMk/>
            <pc:sldMk cId="1336208098" sldId="368"/>
            <ac:spMk id="82" creationId="{BC5F3D8A-843D-41DB-AF70-9C72429B2D8D}"/>
          </ac:spMkLst>
        </pc:spChg>
        <pc:spChg chg="mod">
          <ac:chgData name="lihongyu" userId="fae45525-6af7-4b5c-9a24-29f448820baa" providerId="ADAL" clId="{2FAC74DF-3EFB-4746-8F04-285A5AD146DC}" dt="2024-04-01T12:08:48.050" v="568" actId="27636"/>
          <ac:spMkLst>
            <pc:docMk/>
            <pc:sldMk cId="1336208098" sldId="368"/>
            <ac:spMk id="84" creationId="{F6649876-8B79-4CA5-979E-FEA091F27DF7}"/>
          </ac:spMkLst>
        </pc:spChg>
        <pc:spChg chg="mod">
          <ac:chgData name="lihongyu" userId="fae45525-6af7-4b5c-9a24-29f448820baa" providerId="ADAL" clId="{2FAC74DF-3EFB-4746-8F04-285A5AD146DC}" dt="2024-04-01T12:08:48.063" v="577" actId="27636"/>
          <ac:spMkLst>
            <pc:docMk/>
            <pc:sldMk cId="1336208098" sldId="368"/>
            <ac:spMk id="85" creationId="{A2754ED1-EA25-4362-B063-D131A82F2773}"/>
          </ac:spMkLst>
        </pc:spChg>
        <pc:spChg chg="mod">
          <ac:chgData name="lihongyu" userId="fae45525-6af7-4b5c-9a24-29f448820baa" providerId="ADAL" clId="{2FAC74DF-3EFB-4746-8F04-285A5AD146DC}" dt="2024-04-01T12:08:48.066" v="578" actId="27636"/>
          <ac:spMkLst>
            <pc:docMk/>
            <pc:sldMk cId="1336208098" sldId="368"/>
            <ac:spMk id="87" creationId="{8744C1AA-3ADE-4A4A-8E97-3FE3F40535C5}"/>
          </ac:spMkLst>
        </pc:spChg>
        <pc:spChg chg="mod">
          <ac:chgData name="lihongyu" userId="fae45525-6af7-4b5c-9a24-29f448820baa" providerId="ADAL" clId="{2FAC74DF-3EFB-4746-8F04-285A5AD146DC}" dt="2024-04-01T12:08:48.056" v="573" actId="27636"/>
          <ac:spMkLst>
            <pc:docMk/>
            <pc:sldMk cId="1336208098" sldId="368"/>
            <ac:spMk id="89" creationId="{7BC10BD1-B465-4FC8-A524-532C871A8DDE}"/>
          </ac:spMkLst>
        </pc:spChg>
        <pc:spChg chg="mod">
          <ac:chgData name="lihongyu" userId="fae45525-6af7-4b5c-9a24-29f448820baa" providerId="ADAL" clId="{2FAC74DF-3EFB-4746-8F04-285A5AD146DC}" dt="2024-04-01T12:08:48.053" v="571" actId="27636"/>
          <ac:spMkLst>
            <pc:docMk/>
            <pc:sldMk cId="1336208098" sldId="368"/>
            <ac:spMk id="91" creationId="{4C73503A-1DE5-446D-9F6D-525FE2339676}"/>
          </ac:spMkLst>
        </pc:spChg>
        <pc:spChg chg="del mod">
          <ac:chgData name="lihongyu" userId="fae45525-6af7-4b5c-9a24-29f448820baa" providerId="ADAL" clId="{2FAC74DF-3EFB-4746-8F04-285A5AD146DC}" dt="2024-04-01T15:26:46.133" v="1954" actId="478"/>
          <ac:spMkLst>
            <pc:docMk/>
            <pc:sldMk cId="1336208098" sldId="368"/>
            <ac:spMk id="93" creationId="{F182FB59-F4B1-4519-8B38-C86B4297EFD9}"/>
          </ac:spMkLst>
        </pc:spChg>
        <pc:spChg chg="mod">
          <ac:chgData name="lihongyu" userId="fae45525-6af7-4b5c-9a24-29f448820baa" providerId="ADAL" clId="{2FAC74DF-3EFB-4746-8F04-285A5AD146DC}" dt="2024-04-01T12:08:48.043" v="564" actId="27636"/>
          <ac:spMkLst>
            <pc:docMk/>
            <pc:sldMk cId="1336208098" sldId="368"/>
            <ac:spMk id="106" creationId="{6AF82C1A-A989-4D16-9EA2-412320D1EB07}"/>
          </ac:spMkLst>
        </pc:spChg>
        <pc:spChg chg="mod">
          <ac:chgData name="lihongyu" userId="fae45525-6af7-4b5c-9a24-29f448820baa" providerId="ADAL" clId="{2FAC74DF-3EFB-4746-8F04-285A5AD146DC}" dt="2024-04-01T12:08:48.059" v="575" actId="27636"/>
          <ac:spMkLst>
            <pc:docMk/>
            <pc:sldMk cId="1336208098" sldId="368"/>
            <ac:spMk id="107" creationId="{03C552BA-0E57-4A01-B5DB-3D1F09C41C44}"/>
          </ac:spMkLst>
        </pc:spChg>
        <pc:spChg chg="mod">
          <ac:chgData name="lihongyu" userId="fae45525-6af7-4b5c-9a24-29f448820baa" providerId="ADAL" clId="{2FAC74DF-3EFB-4746-8F04-285A5AD146DC}" dt="2024-04-01T12:08:48.051" v="570" actId="27636"/>
          <ac:spMkLst>
            <pc:docMk/>
            <pc:sldMk cId="1336208098" sldId="368"/>
            <ac:spMk id="111" creationId="{6BBFDFE8-9A71-4451-BD73-5C937156BE51}"/>
          </ac:spMkLst>
        </pc:spChg>
        <pc:spChg chg="mod">
          <ac:chgData name="lihongyu" userId="fae45525-6af7-4b5c-9a24-29f448820baa" providerId="ADAL" clId="{2FAC74DF-3EFB-4746-8F04-285A5AD146DC}" dt="2024-04-01T12:08:48.041" v="563" actId="27636"/>
          <ac:spMkLst>
            <pc:docMk/>
            <pc:sldMk cId="1336208098" sldId="368"/>
            <ac:spMk id="112" creationId="{48CEC0C3-F369-4567-AE9A-B419D3943A6B}"/>
          </ac:spMkLst>
        </pc:spChg>
        <pc:spChg chg="mod">
          <ac:chgData name="lihongyu" userId="fae45525-6af7-4b5c-9a24-29f448820baa" providerId="ADAL" clId="{2FAC74DF-3EFB-4746-8F04-285A5AD146DC}" dt="2024-04-01T12:08:48.057" v="574" actId="27636"/>
          <ac:spMkLst>
            <pc:docMk/>
            <pc:sldMk cId="1336208098" sldId="368"/>
            <ac:spMk id="114" creationId="{F7CAF3C5-065F-4076-BD23-564698C0E5DC}"/>
          </ac:spMkLst>
        </pc:spChg>
        <pc:spChg chg="mod">
          <ac:chgData name="lihongyu" userId="fae45525-6af7-4b5c-9a24-29f448820baa" providerId="ADAL" clId="{2FAC74DF-3EFB-4746-8F04-285A5AD146DC}" dt="2024-04-01T12:08:48.046" v="565" actId="27636"/>
          <ac:spMkLst>
            <pc:docMk/>
            <pc:sldMk cId="1336208098" sldId="368"/>
            <ac:spMk id="116" creationId="{CB5D6472-C985-4D92-AD47-F62F12F28766}"/>
          </ac:spMkLst>
        </pc:spChg>
      </pc:sldChg>
      <pc:sldChg chg="addSp delSp modSp mod">
        <pc:chgData name="lihongyu" userId="fae45525-6af7-4b5c-9a24-29f448820baa" providerId="ADAL" clId="{2FAC74DF-3EFB-4746-8F04-285A5AD146DC}" dt="2024-04-01T15:30:22.225" v="1996"/>
        <pc:sldMkLst>
          <pc:docMk/>
          <pc:sldMk cId="1255918267" sldId="369"/>
        </pc:sldMkLst>
        <pc:spChg chg="del mod">
          <ac:chgData name="lihongyu" userId="fae45525-6af7-4b5c-9a24-29f448820baa" providerId="ADAL" clId="{2FAC74DF-3EFB-4746-8F04-285A5AD146DC}" dt="2024-04-01T15:30:19.476" v="1994" actId="478"/>
          <ac:spMkLst>
            <pc:docMk/>
            <pc:sldMk cId="1255918267" sldId="369"/>
            <ac:spMk id="2" creationId="{87073677-DA43-4A7F-995A-42B18F5C002C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255918267" sldId="369"/>
            <ac:spMk id="6" creationId="{8AE79BF3-568C-7C13-9AC7-4B46AB0A8DB5}"/>
          </ac:spMkLst>
        </pc:spChg>
        <pc:spChg chg="add del mod">
          <ac:chgData name="lihongyu" userId="fae45525-6af7-4b5c-9a24-29f448820baa" providerId="ADAL" clId="{2FAC74DF-3EFB-4746-8F04-285A5AD146DC}" dt="2024-04-01T15:30:21.743" v="1995" actId="478"/>
          <ac:spMkLst>
            <pc:docMk/>
            <pc:sldMk cId="1255918267" sldId="369"/>
            <ac:spMk id="7" creationId="{C5D8615C-EDEF-43E2-AD4D-26887560956B}"/>
          </ac:spMkLst>
        </pc:spChg>
        <pc:spChg chg="add mod">
          <ac:chgData name="lihongyu" userId="fae45525-6af7-4b5c-9a24-29f448820baa" providerId="ADAL" clId="{2FAC74DF-3EFB-4746-8F04-285A5AD146DC}" dt="2024-04-01T15:26:28.095" v="1953" actId="1076"/>
          <ac:spMkLst>
            <pc:docMk/>
            <pc:sldMk cId="1255918267" sldId="369"/>
            <ac:spMk id="58" creationId="{9999C78D-96F5-4CFF-BA31-1701FDE096F3}"/>
          </ac:spMkLst>
        </pc:spChg>
        <pc:spChg chg="add mod">
          <ac:chgData name="lihongyu" userId="fae45525-6af7-4b5c-9a24-29f448820baa" providerId="ADAL" clId="{2FAC74DF-3EFB-4746-8F04-285A5AD146DC}" dt="2024-04-01T15:30:22.225" v="1996"/>
          <ac:spMkLst>
            <pc:docMk/>
            <pc:sldMk cId="1255918267" sldId="369"/>
            <ac:spMk id="61" creationId="{F0F9FEB6-15D1-41FD-B11D-968774617A6D}"/>
          </ac:spMkLst>
        </pc:spChg>
        <pc:spChg chg="del">
          <ac:chgData name="lihongyu" userId="fae45525-6af7-4b5c-9a24-29f448820baa" providerId="ADAL" clId="{2FAC74DF-3EFB-4746-8F04-285A5AD146DC}" dt="2024-04-01T15:26:20.327" v="1951" actId="478"/>
          <ac:spMkLst>
            <pc:docMk/>
            <pc:sldMk cId="1255918267" sldId="369"/>
            <ac:spMk id="77" creationId="{C69EC1E9-1AB2-42C4-8D7A-6E7943598585}"/>
          </ac:spMkLst>
        </pc:spChg>
        <pc:spChg chg="mod">
          <ac:chgData name="lihongyu" userId="fae45525-6af7-4b5c-9a24-29f448820baa" providerId="ADAL" clId="{2FAC74DF-3EFB-4746-8F04-285A5AD146DC}" dt="2024-04-01T12:08:48.102" v="582" actId="27636"/>
          <ac:spMkLst>
            <pc:docMk/>
            <pc:sldMk cId="1255918267" sldId="369"/>
            <ac:spMk id="78" creationId="{5DD7F0D4-E054-4BC2-8A50-BCE92BB45C5B}"/>
          </ac:spMkLst>
        </pc:spChg>
        <pc:spChg chg="mod">
          <ac:chgData name="lihongyu" userId="fae45525-6af7-4b5c-9a24-29f448820baa" providerId="ADAL" clId="{2FAC74DF-3EFB-4746-8F04-285A5AD146DC}" dt="2024-04-01T12:08:48.104" v="583" actId="27636"/>
          <ac:spMkLst>
            <pc:docMk/>
            <pc:sldMk cId="1255918267" sldId="369"/>
            <ac:spMk id="79" creationId="{1E6ECDE2-5E72-4155-AD09-2ED96F884B30}"/>
          </ac:spMkLst>
        </pc:spChg>
        <pc:spChg chg="mod">
          <ac:chgData name="lihongyu" userId="fae45525-6af7-4b5c-9a24-29f448820baa" providerId="ADAL" clId="{2FAC74DF-3EFB-4746-8F04-285A5AD146DC}" dt="2024-04-01T12:08:48.111" v="587" actId="27636"/>
          <ac:spMkLst>
            <pc:docMk/>
            <pc:sldMk cId="1255918267" sldId="369"/>
            <ac:spMk id="81" creationId="{4C260136-C055-4DC4-A92D-FFB4DECA1404}"/>
          </ac:spMkLst>
        </pc:spChg>
        <pc:spChg chg="mod">
          <ac:chgData name="lihongyu" userId="fae45525-6af7-4b5c-9a24-29f448820baa" providerId="ADAL" clId="{2FAC74DF-3EFB-4746-8F04-285A5AD146DC}" dt="2024-04-01T12:08:48.092" v="579" actId="27636"/>
          <ac:spMkLst>
            <pc:docMk/>
            <pc:sldMk cId="1255918267" sldId="369"/>
            <ac:spMk id="82" creationId="{BC5F3D8A-843D-41DB-AF70-9C72429B2D8D}"/>
          </ac:spMkLst>
        </pc:spChg>
        <pc:spChg chg="mod">
          <ac:chgData name="lihongyu" userId="fae45525-6af7-4b5c-9a24-29f448820baa" providerId="ADAL" clId="{2FAC74DF-3EFB-4746-8F04-285A5AD146DC}" dt="2024-04-01T12:08:48.114" v="589" actId="27636"/>
          <ac:spMkLst>
            <pc:docMk/>
            <pc:sldMk cId="1255918267" sldId="369"/>
            <ac:spMk id="84" creationId="{F6649876-8B79-4CA5-979E-FEA091F27DF7}"/>
          </ac:spMkLst>
        </pc:spChg>
        <pc:spChg chg="mod">
          <ac:chgData name="lihongyu" userId="fae45525-6af7-4b5c-9a24-29f448820baa" providerId="ADAL" clId="{2FAC74DF-3EFB-4746-8F04-285A5AD146DC}" dt="2024-04-01T12:08:48.109" v="586" actId="27636"/>
          <ac:spMkLst>
            <pc:docMk/>
            <pc:sldMk cId="1255918267" sldId="369"/>
            <ac:spMk id="85" creationId="{A2754ED1-EA25-4362-B063-D131A82F2773}"/>
          </ac:spMkLst>
        </pc:spChg>
        <pc:spChg chg="mod">
          <ac:chgData name="lihongyu" userId="fae45525-6af7-4b5c-9a24-29f448820baa" providerId="ADAL" clId="{2FAC74DF-3EFB-4746-8F04-285A5AD146DC}" dt="2024-04-01T12:08:48.119" v="593" actId="27636"/>
          <ac:spMkLst>
            <pc:docMk/>
            <pc:sldMk cId="1255918267" sldId="369"/>
            <ac:spMk id="87" creationId="{8744C1AA-3ADE-4A4A-8E97-3FE3F40535C5}"/>
          </ac:spMkLst>
        </pc:spChg>
        <pc:spChg chg="mod">
          <ac:chgData name="lihongyu" userId="fae45525-6af7-4b5c-9a24-29f448820baa" providerId="ADAL" clId="{2FAC74DF-3EFB-4746-8F04-285A5AD146DC}" dt="2024-04-01T12:08:48.115" v="591" actId="27636"/>
          <ac:spMkLst>
            <pc:docMk/>
            <pc:sldMk cId="1255918267" sldId="369"/>
            <ac:spMk id="89" creationId="{7BC10BD1-B465-4FC8-A524-532C871A8DDE}"/>
          </ac:spMkLst>
        </pc:spChg>
        <pc:spChg chg="mod">
          <ac:chgData name="lihongyu" userId="fae45525-6af7-4b5c-9a24-29f448820baa" providerId="ADAL" clId="{2FAC74DF-3EFB-4746-8F04-285A5AD146DC}" dt="2024-04-01T12:08:48.117" v="592" actId="27636"/>
          <ac:spMkLst>
            <pc:docMk/>
            <pc:sldMk cId="1255918267" sldId="369"/>
            <ac:spMk id="91" creationId="{4C73503A-1DE5-446D-9F6D-525FE2339676}"/>
          </ac:spMkLst>
        </pc:spChg>
        <pc:spChg chg="mod">
          <ac:chgData name="lihongyu" userId="fae45525-6af7-4b5c-9a24-29f448820baa" providerId="ADAL" clId="{2FAC74DF-3EFB-4746-8F04-285A5AD146DC}" dt="2024-04-01T12:22:11.484" v="699" actId="20577"/>
          <ac:spMkLst>
            <pc:docMk/>
            <pc:sldMk cId="1255918267" sldId="369"/>
            <ac:spMk id="93" creationId="{F182FB59-F4B1-4519-8B38-C86B4297EFD9}"/>
          </ac:spMkLst>
        </pc:spChg>
        <pc:spChg chg="mod">
          <ac:chgData name="lihongyu" userId="fae45525-6af7-4b5c-9a24-29f448820baa" providerId="ADAL" clId="{2FAC74DF-3EFB-4746-8F04-285A5AD146DC}" dt="2024-04-01T12:22:02.819" v="695" actId="404"/>
          <ac:spMkLst>
            <pc:docMk/>
            <pc:sldMk cId="1255918267" sldId="369"/>
            <ac:spMk id="105" creationId="{8C592582-D5F3-4230-975C-0A5B0CC6D76C}"/>
          </ac:spMkLst>
        </pc:spChg>
        <pc:spChg chg="mod">
          <ac:chgData name="lihongyu" userId="fae45525-6af7-4b5c-9a24-29f448820baa" providerId="ADAL" clId="{2FAC74DF-3EFB-4746-8F04-285A5AD146DC}" dt="2024-04-01T12:08:48.099" v="581" actId="27636"/>
          <ac:spMkLst>
            <pc:docMk/>
            <pc:sldMk cId="1255918267" sldId="369"/>
            <ac:spMk id="106" creationId="{6AF82C1A-A989-4D16-9EA2-412320D1EB07}"/>
          </ac:spMkLst>
        </pc:spChg>
        <pc:spChg chg="mod">
          <ac:chgData name="lihongyu" userId="fae45525-6af7-4b5c-9a24-29f448820baa" providerId="ADAL" clId="{2FAC74DF-3EFB-4746-8F04-285A5AD146DC}" dt="2024-04-01T12:08:48.106" v="584" actId="27636"/>
          <ac:spMkLst>
            <pc:docMk/>
            <pc:sldMk cId="1255918267" sldId="369"/>
            <ac:spMk id="107" creationId="{03C552BA-0E57-4A01-B5DB-3D1F09C41C44}"/>
          </ac:spMkLst>
        </pc:spChg>
        <pc:spChg chg="mod">
          <ac:chgData name="lihongyu" userId="fae45525-6af7-4b5c-9a24-29f448820baa" providerId="ADAL" clId="{2FAC74DF-3EFB-4746-8F04-285A5AD146DC}" dt="2024-04-01T12:08:48.115" v="590" actId="27636"/>
          <ac:spMkLst>
            <pc:docMk/>
            <pc:sldMk cId="1255918267" sldId="369"/>
            <ac:spMk id="111" creationId="{6BBFDFE8-9A71-4451-BD73-5C937156BE51}"/>
          </ac:spMkLst>
        </pc:spChg>
        <pc:spChg chg="mod">
          <ac:chgData name="lihongyu" userId="fae45525-6af7-4b5c-9a24-29f448820baa" providerId="ADAL" clId="{2FAC74DF-3EFB-4746-8F04-285A5AD146DC}" dt="2024-04-01T12:08:48.120" v="594" actId="27636"/>
          <ac:spMkLst>
            <pc:docMk/>
            <pc:sldMk cId="1255918267" sldId="369"/>
            <ac:spMk id="112" creationId="{48CEC0C3-F369-4567-AE9A-B419D3943A6B}"/>
          </ac:spMkLst>
        </pc:spChg>
        <pc:spChg chg="mod">
          <ac:chgData name="lihongyu" userId="fae45525-6af7-4b5c-9a24-29f448820baa" providerId="ADAL" clId="{2FAC74DF-3EFB-4746-8F04-285A5AD146DC}" dt="2024-04-01T12:08:48.098" v="580" actId="27636"/>
          <ac:spMkLst>
            <pc:docMk/>
            <pc:sldMk cId="1255918267" sldId="369"/>
            <ac:spMk id="114" creationId="{F7CAF3C5-065F-4076-BD23-564698C0E5DC}"/>
          </ac:spMkLst>
        </pc:spChg>
        <pc:spChg chg="mod">
          <ac:chgData name="lihongyu" userId="fae45525-6af7-4b5c-9a24-29f448820baa" providerId="ADAL" clId="{2FAC74DF-3EFB-4746-8F04-285A5AD146DC}" dt="2024-04-01T12:08:48.108" v="585" actId="27636"/>
          <ac:spMkLst>
            <pc:docMk/>
            <pc:sldMk cId="1255918267" sldId="369"/>
            <ac:spMk id="116" creationId="{CB5D6472-C985-4D92-AD47-F62F12F28766}"/>
          </ac:spMkLst>
        </pc:spChg>
      </pc:sldChg>
      <pc:sldChg chg="addSp delSp modSp mod">
        <pc:chgData name="lihongyu" userId="fae45525-6af7-4b5c-9a24-29f448820baa" providerId="ADAL" clId="{2FAC74DF-3EFB-4746-8F04-285A5AD146DC}" dt="2024-04-01T15:29:29.541" v="1980"/>
        <pc:sldMkLst>
          <pc:docMk/>
          <pc:sldMk cId="2014119728" sldId="370"/>
        </pc:sldMkLst>
        <pc:spChg chg="del mod">
          <ac:chgData name="lihongyu" userId="fae45525-6af7-4b5c-9a24-29f448820baa" providerId="ADAL" clId="{2FAC74DF-3EFB-4746-8F04-285A5AD146DC}" dt="2024-04-01T15:29:15.030" v="1976" actId="478"/>
          <ac:spMkLst>
            <pc:docMk/>
            <pc:sldMk cId="2014119728" sldId="370"/>
            <ac:spMk id="2" creationId="{87073677-DA43-4A7F-995A-42B18F5C002C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2014119728" sldId="370"/>
            <ac:spMk id="6" creationId="{8AE79BF3-568C-7C13-9AC7-4B46AB0A8DB5}"/>
          </ac:spMkLst>
        </pc:spChg>
        <pc:spChg chg="add del mod">
          <ac:chgData name="lihongyu" userId="fae45525-6af7-4b5c-9a24-29f448820baa" providerId="ADAL" clId="{2FAC74DF-3EFB-4746-8F04-285A5AD146DC}" dt="2024-04-01T15:29:16.720" v="1978" actId="478"/>
          <ac:spMkLst>
            <pc:docMk/>
            <pc:sldMk cId="2014119728" sldId="370"/>
            <ac:spMk id="7" creationId="{9B29A3D7-043C-4B62-A75F-21E4D9671CB3}"/>
          </ac:spMkLst>
        </pc:spChg>
        <pc:spChg chg="add mod">
          <ac:chgData name="lihongyu" userId="fae45525-6af7-4b5c-9a24-29f448820baa" providerId="ADAL" clId="{2FAC74DF-3EFB-4746-8F04-285A5AD146DC}" dt="2024-04-01T15:26:59.888" v="1959"/>
          <ac:spMkLst>
            <pc:docMk/>
            <pc:sldMk cId="2014119728" sldId="370"/>
            <ac:spMk id="60" creationId="{F9BC58CA-31F3-42C5-BD6A-8EFF25B56AD7}"/>
          </ac:spMkLst>
        </pc:spChg>
        <pc:spChg chg="add del mod">
          <ac:chgData name="lihongyu" userId="fae45525-6af7-4b5c-9a24-29f448820baa" providerId="ADAL" clId="{2FAC74DF-3EFB-4746-8F04-285A5AD146DC}" dt="2024-04-01T15:29:29.138" v="1979" actId="478"/>
          <ac:spMkLst>
            <pc:docMk/>
            <pc:sldMk cId="2014119728" sldId="370"/>
            <ac:spMk id="63" creationId="{0CABFF65-CB24-41C3-B3AA-C7AC628C9FEB}"/>
          </ac:spMkLst>
        </pc:spChg>
        <pc:spChg chg="add mod">
          <ac:chgData name="lihongyu" userId="fae45525-6af7-4b5c-9a24-29f448820baa" providerId="ADAL" clId="{2FAC74DF-3EFB-4746-8F04-285A5AD146DC}" dt="2024-04-01T15:29:29.541" v="1980"/>
          <ac:spMkLst>
            <pc:docMk/>
            <pc:sldMk cId="2014119728" sldId="370"/>
            <ac:spMk id="64" creationId="{97819632-669E-4BFA-AF21-0467409198FD}"/>
          </ac:spMkLst>
        </pc:spChg>
        <pc:spChg chg="mod">
          <ac:chgData name="lihongyu" userId="fae45525-6af7-4b5c-9a24-29f448820baa" providerId="ADAL" clId="{2FAC74DF-3EFB-4746-8F04-285A5AD146DC}" dt="2024-04-01T12:08:47.974" v="535" actId="27636"/>
          <ac:spMkLst>
            <pc:docMk/>
            <pc:sldMk cId="2014119728" sldId="370"/>
            <ac:spMk id="78" creationId="{5DD7F0D4-E054-4BC2-8A50-BCE92BB45C5B}"/>
          </ac:spMkLst>
        </pc:spChg>
        <pc:spChg chg="mod">
          <ac:chgData name="lihongyu" userId="fae45525-6af7-4b5c-9a24-29f448820baa" providerId="ADAL" clId="{2FAC74DF-3EFB-4746-8F04-285A5AD146DC}" dt="2024-04-01T12:08:47.972" v="534" actId="27636"/>
          <ac:spMkLst>
            <pc:docMk/>
            <pc:sldMk cId="2014119728" sldId="370"/>
            <ac:spMk id="79" creationId="{1E6ECDE2-5E72-4155-AD09-2ED96F884B30}"/>
          </ac:spMkLst>
        </pc:spChg>
        <pc:spChg chg="mod">
          <ac:chgData name="lihongyu" userId="fae45525-6af7-4b5c-9a24-29f448820baa" providerId="ADAL" clId="{2FAC74DF-3EFB-4746-8F04-285A5AD146DC}" dt="2024-04-01T12:08:47.955" v="524" actId="27636"/>
          <ac:spMkLst>
            <pc:docMk/>
            <pc:sldMk cId="2014119728" sldId="370"/>
            <ac:spMk id="81" creationId="{4C260136-C055-4DC4-A92D-FFB4DECA1404}"/>
          </ac:spMkLst>
        </pc:spChg>
        <pc:spChg chg="mod">
          <ac:chgData name="lihongyu" userId="fae45525-6af7-4b5c-9a24-29f448820baa" providerId="ADAL" clId="{2FAC74DF-3EFB-4746-8F04-285A5AD146DC}" dt="2024-04-01T12:08:47.954" v="523" actId="27636"/>
          <ac:spMkLst>
            <pc:docMk/>
            <pc:sldMk cId="2014119728" sldId="370"/>
            <ac:spMk id="82" creationId="{BC5F3D8A-843D-41DB-AF70-9C72429B2D8D}"/>
          </ac:spMkLst>
        </pc:spChg>
        <pc:spChg chg="mod">
          <ac:chgData name="lihongyu" userId="fae45525-6af7-4b5c-9a24-29f448820baa" providerId="ADAL" clId="{2FAC74DF-3EFB-4746-8F04-285A5AD146DC}" dt="2024-04-01T12:08:47.957" v="525" actId="27636"/>
          <ac:spMkLst>
            <pc:docMk/>
            <pc:sldMk cId="2014119728" sldId="370"/>
            <ac:spMk id="84" creationId="{F6649876-8B79-4CA5-979E-FEA091F27DF7}"/>
          </ac:spMkLst>
        </pc:spChg>
        <pc:spChg chg="mod">
          <ac:chgData name="lihongyu" userId="fae45525-6af7-4b5c-9a24-29f448820baa" providerId="ADAL" clId="{2FAC74DF-3EFB-4746-8F04-285A5AD146DC}" dt="2024-04-01T12:08:47.958" v="526" actId="27636"/>
          <ac:spMkLst>
            <pc:docMk/>
            <pc:sldMk cId="2014119728" sldId="370"/>
            <ac:spMk id="85" creationId="{A2754ED1-EA25-4362-B063-D131A82F2773}"/>
          </ac:spMkLst>
        </pc:spChg>
        <pc:spChg chg="mod">
          <ac:chgData name="lihongyu" userId="fae45525-6af7-4b5c-9a24-29f448820baa" providerId="ADAL" clId="{2FAC74DF-3EFB-4746-8F04-285A5AD146DC}" dt="2024-04-01T12:08:47.960" v="527" actId="27636"/>
          <ac:spMkLst>
            <pc:docMk/>
            <pc:sldMk cId="2014119728" sldId="370"/>
            <ac:spMk id="87" creationId="{8744C1AA-3ADE-4A4A-8E97-3FE3F40535C5}"/>
          </ac:spMkLst>
        </pc:spChg>
        <pc:spChg chg="mod">
          <ac:chgData name="lihongyu" userId="fae45525-6af7-4b5c-9a24-29f448820baa" providerId="ADAL" clId="{2FAC74DF-3EFB-4746-8F04-285A5AD146DC}" dt="2024-04-01T12:08:47.969" v="532" actId="27636"/>
          <ac:spMkLst>
            <pc:docMk/>
            <pc:sldMk cId="2014119728" sldId="370"/>
            <ac:spMk id="89" creationId="{7BC10BD1-B465-4FC8-A524-532C871A8DDE}"/>
          </ac:spMkLst>
        </pc:spChg>
        <pc:spChg chg="mod">
          <ac:chgData name="lihongyu" userId="fae45525-6af7-4b5c-9a24-29f448820baa" providerId="ADAL" clId="{2FAC74DF-3EFB-4746-8F04-285A5AD146DC}" dt="2024-04-01T12:08:47.962" v="528" actId="27636"/>
          <ac:spMkLst>
            <pc:docMk/>
            <pc:sldMk cId="2014119728" sldId="370"/>
            <ac:spMk id="91" creationId="{4C73503A-1DE5-446D-9F6D-525FE2339676}"/>
          </ac:spMkLst>
        </pc:spChg>
        <pc:spChg chg="del mod">
          <ac:chgData name="lihongyu" userId="fae45525-6af7-4b5c-9a24-29f448820baa" providerId="ADAL" clId="{2FAC74DF-3EFB-4746-8F04-285A5AD146DC}" dt="2024-04-01T15:26:59.510" v="1958" actId="478"/>
          <ac:spMkLst>
            <pc:docMk/>
            <pc:sldMk cId="2014119728" sldId="370"/>
            <ac:spMk id="93" creationId="{F182FB59-F4B1-4519-8B38-C86B4297EFD9}"/>
          </ac:spMkLst>
        </pc:spChg>
        <pc:spChg chg="mod">
          <ac:chgData name="lihongyu" userId="fae45525-6af7-4b5c-9a24-29f448820baa" providerId="ADAL" clId="{2FAC74DF-3EFB-4746-8F04-285A5AD146DC}" dt="2024-04-01T14:08:57.159" v="1266" actId="14100"/>
          <ac:spMkLst>
            <pc:docMk/>
            <pc:sldMk cId="2014119728" sldId="370"/>
            <ac:spMk id="94" creationId="{7E0D5349-CA2A-4A79-8550-DACB9893F052}"/>
          </ac:spMkLst>
        </pc:spChg>
        <pc:spChg chg="mod">
          <ac:chgData name="lihongyu" userId="fae45525-6af7-4b5c-9a24-29f448820baa" providerId="ADAL" clId="{2FAC74DF-3EFB-4746-8F04-285A5AD146DC}" dt="2024-04-01T12:08:47.976" v="537" actId="27636"/>
          <ac:spMkLst>
            <pc:docMk/>
            <pc:sldMk cId="2014119728" sldId="370"/>
            <ac:spMk id="106" creationId="{6AF82C1A-A989-4D16-9EA2-412320D1EB07}"/>
          </ac:spMkLst>
        </pc:spChg>
        <pc:spChg chg="mod">
          <ac:chgData name="lihongyu" userId="fae45525-6af7-4b5c-9a24-29f448820baa" providerId="ADAL" clId="{2FAC74DF-3EFB-4746-8F04-285A5AD146DC}" dt="2024-04-01T12:08:47.967" v="531" actId="27636"/>
          <ac:spMkLst>
            <pc:docMk/>
            <pc:sldMk cId="2014119728" sldId="370"/>
            <ac:spMk id="107" creationId="{03C552BA-0E57-4A01-B5DB-3D1F09C41C44}"/>
          </ac:spMkLst>
        </pc:spChg>
        <pc:spChg chg="mod">
          <ac:chgData name="lihongyu" userId="fae45525-6af7-4b5c-9a24-29f448820baa" providerId="ADAL" clId="{2FAC74DF-3EFB-4746-8F04-285A5AD146DC}" dt="2024-04-01T12:08:47.976" v="538" actId="27636"/>
          <ac:spMkLst>
            <pc:docMk/>
            <pc:sldMk cId="2014119728" sldId="370"/>
            <ac:spMk id="111" creationId="{6BBFDFE8-9A71-4451-BD73-5C937156BE51}"/>
          </ac:spMkLst>
        </pc:spChg>
        <pc:spChg chg="mod">
          <ac:chgData name="lihongyu" userId="fae45525-6af7-4b5c-9a24-29f448820baa" providerId="ADAL" clId="{2FAC74DF-3EFB-4746-8F04-285A5AD146DC}" dt="2024-04-01T12:08:47.971" v="533" actId="27636"/>
          <ac:spMkLst>
            <pc:docMk/>
            <pc:sldMk cId="2014119728" sldId="370"/>
            <ac:spMk id="112" creationId="{48CEC0C3-F369-4567-AE9A-B419D3943A6B}"/>
          </ac:spMkLst>
        </pc:spChg>
        <pc:spChg chg="mod">
          <ac:chgData name="lihongyu" userId="fae45525-6af7-4b5c-9a24-29f448820baa" providerId="ADAL" clId="{2FAC74DF-3EFB-4746-8F04-285A5AD146DC}" dt="2024-04-01T12:08:47.965" v="530" actId="27636"/>
          <ac:spMkLst>
            <pc:docMk/>
            <pc:sldMk cId="2014119728" sldId="370"/>
            <ac:spMk id="114" creationId="{F7CAF3C5-065F-4076-BD23-564698C0E5DC}"/>
          </ac:spMkLst>
        </pc:spChg>
        <pc:spChg chg="mod">
          <ac:chgData name="lihongyu" userId="fae45525-6af7-4b5c-9a24-29f448820baa" providerId="ADAL" clId="{2FAC74DF-3EFB-4746-8F04-285A5AD146DC}" dt="2024-04-01T12:08:47.975" v="536" actId="27636"/>
          <ac:spMkLst>
            <pc:docMk/>
            <pc:sldMk cId="2014119728" sldId="370"/>
            <ac:spMk id="116" creationId="{CB5D6472-C985-4D92-AD47-F62F12F28766}"/>
          </ac:spMkLst>
        </pc:spChg>
      </pc:sldChg>
      <pc:sldChg chg="addSp delSp modSp mod">
        <pc:chgData name="lihongyu" userId="fae45525-6af7-4b5c-9a24-29f448820baa" providerId="ADAL" clId="{2FAC74DF-3EFB-4746-8F04-285A5AD146DC}" dt="2024-04-01T15:29:03.546" v="1973" actId="404"/>
        <pc:sldMkLst>
          <pc:docMk/>
          <pc:sldMk cId="1878489776" sldId="371"/>
        </pc:sldMkLst>
        <pc:spChg chg="mod">
          <ac:chgData name="lihongyu" userId="fae45525-6af7-4b5c-9a24-29f448820baa" providerId="ADAL" clId="{2FAC74DF-3EFB-4746-8F04-285A5AD146DC}" dt="2024-04-01T15:29:03.546" v="1973" actId="404"/>
          <ac:spMkLst>
            <pc:docMk/>
            <pc:sldMk cId="1878489776" sldId="371"/>
            <ac:spMk id="2" creationId="{87073677-DA43-4A7F-995A-42B18F5C002C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878489776" sldId="371"/>
            <ac:spMk id="6" creationId="{8AE79BF3-568C-7C13-9AC7-4B46AB0A8DB5}"/>
          </ac:spMkLst>
        </pc:spChg>
        <pc:spChg chg="add del mod">
          <ac:chgData name="lihongyu" userId="fae45525-6af7-4b5c-9a24-29f448820baa" providerId="ADAL" clId="{2FAC74DF-3EFB-4746-8F04-285A5AD146DC}" dt="2024-04-01T15:27:21.741" v="1965" actId="478"/>
          <ac:spMkLst>
            <pc:docMk/>
            <pc:sldMk cId="1878489776" sldId="371"/>
            <ac:spMk id="53" creationId="{0A9946A3-25E9-41A9-B98D-1128567AAA02}"/>
          </ac:spMkLst>
        </pc:spChg>
        <pc:spChg chg="add mod">
          <ac:chgData name="lihongyu" userId="fae45525-6af7-4b5c-9a24-29f448820baa" providerId="ADAL" clId="{2FAC74DF-3EFB-4746-8F04-285A5AD146DC}" dt="2024-04-01T15:27:22.041" v="1966"/>
          <ac:spMkLst>
            <pc:docMk/>
            <pc:sldMk cId="1878489776" sldId="371"/>
            <ac:spMk id="54" creationId="{765BB938-1F98-4870-B090-3A370346004E}"/>
          </ac:spMkLst>
        </pc:spChg>
        <pc:spChg chg="mod">
          <ac:chgData name="lihongyu" userId="fae45525-6af7-4b5c-9a24-29f448820baa" providerId="ADAL" clId="{2FAC74DF-3EFB-4746-8F04-285A5AD146DC}" dt="2024-04-01T12:08:47.893" v="495" actId="27636"/>
          <ac:spMkLst>
            <pc:docMk/>
            <pc:sldMk cId="1878489776" sldId="371"/>
            <ac:spMk id="186" creationId="{03B8EE65-1BB6-4520-8343-0912794883FD}"/>
          </ac:spMkLst>
        </pc:spChg>
        <pc:spChg chg="mod">
          <ac:chgData name="lihongyu" userId="fae45525-6af7-4b5c-9a24-29f448820baa" providerId="ADAL" clId="{2FAC74DF-3EFB-4746-8F04-285A5AD146DC}" dt="2024-04-01T12:08:47.900" v="499" actId="27636"/>
          <ac:spMkLst>
            <pc:docMk/>
            <pc:sldMk cId="1878489776" sldId="371"/>
            <ac:spMk id="187" creationId="{C85CE377-8C03-4330-866A-2565CFA5F8BE}"/>
          </ac:spMkLst>
        </pc:spChg>
        <pc:spChg chg="mod">
          <ac:chgData name="lihongyu" userId="fae45525-6af7-4b5c-9a24-29f448820baa" providerId="ADAL" clId="{2FAC74DF-3EFB-4746-8F04-285A5AD146DC}" dt="2024-04-01T12:08:47.901" v="500" actId="27636"/>
          <ac:spMkLst>
            <pc:docMk/>
            <pc:sldMk cId="1878489776" sldId="371"/>
            <ac:spMk id="188" creationId="{50589D69-7B61-47D9-8F8C-F90B551CF4BB}"/>
          </ac:spMkLst>
        </pc:spChg>
        <pc:spChg chg="mod">
          <ac:chgData name="lihongyu" userId="fae45525-6af7-4b5c-9a24-29f448820baa" providerId="ADAL" clId="{2FAC74DF-3EFB-4746-8F04-285A5AD146DC}" dt="2024-04-01T12:08:47.910" v="506" actId="27636"/>
          <ac:spMkLst>
            <pc:docMk/>
            <pc:sldMk cId="1878489776" sldId="371"/>
            <ac:spMk id="189" creationId="{837C1B65-E436-4825-A44E-E692074562F8}"/>
          </ac:spMkLst>
        </pc:spChg>
        <pc:spChg chg="mod">
          <ac:chgData name="lihongyu" userId="fae45525-6af7-4b5c-9a24-29f448820baa" providerId="ADAL" clId="{2FAC74DF-3EFB-4746-8F04-285A5AD146DC}" dt="2024-04-01T12:08:47.895" v="496" actId="27636"/>
          <ac:spMkLst>
            <pc:docMk/>
            <pc:sldMk cId="1878489776" sldId="371"/>
            <ac:spMk id="190" creationId="{99101C59-57A7-4F5C-AD92-70CA17287F83}"/>
          </ac:spMkLst>
        </pc:spChg>
        <pc:spChg chg="mod">
          <ac:chgData name="lihongyu" userId="fae45525-6af7-4b5c-9a24-29f448820baa" providerId="ADAL" clId="{2FAC74DF-3EFB-4746-8F04-285A5AD146DC}" dt="2024-04-01T12:08:47.893" v="494" actId="27636"/>
          <ac:spMkLst>
            <pc:docMk/>
            <pc:sldMk cId="1878489776" sldId="371"/>
            <ac:spMk id="191" creationId="{DF5E8658-6732-41C4-A71C-184CF4A3E419}"/>
          </ac:spMkLst>
        </pc:spChg>
        <pc:spChg chg="mod">
          <ac:chgData name="lihongyu" userId="fae45525-6af7-4b5c-9a24-29f448820baa" providerId="ADAL" clId="{2FAC74DF-3EFB-4746-8F04-285A5AD146DC}" dt="2024-04-01T12:08:47.903" v="501" actId="27636"/>
          <ac:spMkLst>
            <pc:docMk/>
            <pc:sldMk cId="1878489776" sldId="371"/>
            <ac:spMk id="195" creationId="{25D4A4E4-3CF5-4B2E-BCF8-67E512BAE136}"/>
          </ac:spMkLst>
        </pc:spChg>
        <pc:spChg chg="mod">
          <ac:chgData name="lihongyu" userId="fae45525-6af7-4b5c-9a24-29f448820baa" providerId="ADAL" clId="{2FAC74DF-3EFB-4746-8F04-285A5AD146DC}" dt="2024-04-01T12:08:47.908" v="505" actId="27636"/>
          <ac:spMkLst>
            <pc:docMk/>
            <pc:sldMk cId="1878489776" sldId="371"/>
            <ac:spMk id="196" creationId="{143796E2-7893-4F40-ACD1-F22E3E47C3A6}"/>
          </ac:spMkLst>
        </pc:spChg>
        <pc:spChg chg="mod">
          <ac:chgData name="lihongyu" userId="fae45525-6af7-4b5c-9a24-29f448820baa" providerId="ADAL" clId="{2FAC74DF-3EFB-4746-8F04-285A5AD146DC}" dt="2024-04-01T12:08:47.905" v="503" actId="27636"/>
          <ac:spMkLst>
            <pc:docMk/>
            <pc:sldMk cId="1878489776" sldId="371"/>
            <ac:spMk id="199" creationId="{57686FDD-571B-45BE-B248-B752B253FF7B}"/>
          </ac:spMkLst>
        </pc:spChg>
        <pc:spChg chg="mod">
          <ac:chgData name="lihongyu" userId="fae45525-6af7-4b5c-9a24-29f448820baa" providerId="ADAL" clId="{2FAC74DF-3EFB-4746-8F04-285A5AD146DC}" dt="2024-04-01T12:08:47.904" v="502" actId="27636"/>
          <ac:spMkLst>
            <pc:docMk/>
            <pc:sldMk cId="1878489776" sldId="371"/>
            <ac:spMk id="200" creationId="{3EAE8288-223E-4E64-8C33-8967DAE8272F}"/>
          </ac:spMkLst>
        </pc:spChg>
        <pc:spChg chg="mod">
          <ac:chgData name="lihongyu" userId="fae45525-6af7-4b5c-9a24-29f448820baa" providerId="ADAL" clId="{2FAC74DF-3EFB-4746-8F04-285A5AD146DC}" dt="2024-04-01T12:08:47.897" v="497" actId="27636"/>
          <ac:spMkLst>
            <pc:docMk/>
            <pc:sldMk cId="1878489776" sldId="371"/>
            <ac:spMk id="202" creationId="{7504257B-0C88-4932-93B7-2E79A4EB10C8}"/>
          </ac:spMkLst>
        </pc:spChg>
        <pc:spChg chg="mod">
          <ac:chgData name="lihongyu" userId="fae45525-6af7-4b5c-9a24-29f448820baa" providerId="ADAL" clId="{2FAC74DF-3EFB-4746-8F04-285A5AD146DC}" dt="2024-04-01T12:08:47.912" v="507" actId="27636"/>
          <ac:spMkLst>
            <pc:docMk/>
            <pc:sldMk cId="1878489776" sldId="371"/>
            <ac:spMk id="207" creationId="{07C99309-D83A-4A04-A646-93688F95A66C}"/>
          </ac:spMkLst>
        </pc:spChg>
        <pc:spChg chg="mod">
          <ac:chgData name="lihongyu" userId="fae45525-6af7-4b5c-9a24-29f448820baa" providerId="ADAL" clId="{2FAC74DF-3EFB-4746-8F04-285A5AD146DC}" dt="2024-04-01T12:08:47.899" v="498" actId="27636"/>
          <ac:spMkLst>
            <pc:docMk/>
            <pc:sldMk cId="1878489776" sldId="371"/>
            <ac:spMk id="209" creationId="{48657986-5349-41D8-8678-B72404D69A48}"/>
          </ac:spMkLst>
        </pc:spChg>
        <pc:spChg chg="mod">
          <ac:chgData name="lihongyu" userId="fae45525-6af7-4b5c-9a24-29f448820baa" providerId="ADAL" clId="{2FAC74DF-3EFB-4746-8F04-285A5AD146DC}" dt="2024-04-01T12:08:47.890" v="493" actId="27636"/>
          <ac:spMkLst>
            <pc:docMk/>
            <pc:sldMk cId="1878489776" sldId="371"/>
            <ac:spMk id="211" creationId="{5E73DF55-8C73-4AA6-B94C-9FA1502951C8}"/>
          </ac:spMkLst>
        </pc:spChg>
        <pc:spChg chg="del mod">
          <ac:chgData name="lihongyu" userId="fae45525-6af7-4b5c-9a24-29f448820baa" providerId="ADAL" clId="{2FAC74DF-3EFB-4746-8F04-285A5AD146DC}" dt="2024-04-01T15:27:06.227" v="1960" actId="478"/>
          <ac:spMkLst>
            <pc:docMk/>
            <pc:sldMk cId="1878489776" sldId="371"/>
            <ac:spMk id="213" creationId="{CDE2BC13-581D-49CE-A50A-402EB30B388C}"/>
          </ac:spMkLst>
        </pc:spChg>
      </pc:sldChg>
      <pc:sldChg chg="addSp delSp modSp mod">
        <pc:chgData name="lihongyu" userId="fae45525-6af7-4b5c-9a24-29f448820baa" providerId="ADAL" clId="{2FAC74DF-3EFB-4746-8F04-285A5AD146DC}" dt="2024-04-01T15:29:07.029" v="1975" actId="404"/>
        <pc:sldMkLst>
          <pc:docMk/>
          <pc:sldMk cId="3014701388" sldId="372"/>
        </pc:sldMkLst>
        <pc:spChg chg="mod">
          <ac:chgData name="lihongyu" userId="fae45525-6af7-4b5c-9a24-29f448820baa" providerId="ADAL" clId="{2FAC74DF-3EFB-4746-8F04-285A5AD146DC}" dt="2024-04-01T15:29:07.029" v="1975" actId="404"/>
          <ac:spMkLst>
            <pc:docMk/>
            <pc:sldMk cId="3014701388" sldId="372"/>
            <ac:spMk id="2" creationId="{87073677-DA43-4A7F-995A-42B18F5C002C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3014701388" sldId="372"/>
            <ac:spMk id="6" creationId="{8AE79BF3-568C-7C13-9AC7-4B46AB0A8DB5}"/>
          </ac:spMkLst>
        </pc:spChg>
        <pc:spChg chg="add mod">
          <ac:chgData name="lihongyu" userId="fae45525-6af7-4b5c-9a24-29f448820baa" providerId="ADAL" clId="{2FAC74DF-3EFB-4746-8F04-285A5AD146DC}" dt="2024-04-01T15:27:17.147" v="1964" actId="1076"/>
          <ac:spMkLst>
            <pc:docMk/>
            <pc:sldMk cId="3014701388" sldId="372"/>
            <ac:spMk id="55" creationId="{D15BEF4F-7CC3-4B39-B4BD-B6B094209866}"/>
          </ac:spMkLst>
        </pc:spChg>
        <pc:spChg chg="mod">
          <ac:chgData name="lihongyu" userId="fae45525-6af7-4b5c-9a24-29f448820baa" providerId="ADAL" clId="{2FAC74DF-3EFB-4746-8F04-285A5AD146DC}" dt="2024-04-01T12:08:47.935" v="515" actId="27636"/>
          <ac:spMkLst>
            <pc:docMk/>
            <pc:sldMk cId="3014701388" sldId="372"/>
            <ac:spMk id="186" creationId="{03B8EE65-1BB6-4520-8343-0912794883FD}"/>
          </ac:spMkLst>
        </pc:spChg>
        <pc:spChg chg="mod">
          <ac:chgData name="lihongyu" userId="fae45525-6af7-4b5c-9a24-29f448820baa" providerId="ADAL" clId="{2FAC74DF-3EFB-4746-8F04-285A5AD146DC}" dt="2024-04-01T12:08:47.933" v="514" actId="27636"/>
          <ac:spMkLst>
            <pc:docMk/>
            <pc:sldMk cId="3014701388" sldId="372"/>
            <ac:spMk id="187" creationId="{C85CE377-8C03-4330-866A-2565CFA5F8BE}"/>
          </ac:spMkLst>
        </pc:spChg>
        <pc:spChg chg="mod">
          <ac:chgData name="lihongyu" userId="fae45525-6af7-4b5c-9a24-29f448820baa" providerId="ADAL" clId="{2FAC74DF-3EFB-4746-8F04-285A5AD146DC}" dt="2024-04-01T12:08:47.941" v="518" actId="27636"/>
          <ac:spMkLst>
            <pc:docMk/>
            <pc:sldMk cId="3014701388" sldId="372"/>
            <ac:spMk id="188" creationId="{50589D69-7B61-47D9-8F8C-F90B551CF4BB}"/>
          </ac:spMkLst>
        </pc:spChg>
        <pc:spChg chg="mod">
          <ac:chgData name="lihongyu" userId="fae45525-6af7-4b5c-9a24-29f448820baa" providerId="ADAL" clId="{2FAC74DF-3EFB-4746-8F04-285A5AD146DC}" dt="2024-04-01T12:08:47.945" v="520" actId="27636"/>
          <ac:spMkLst>
            <pc:docMk/>
            <pc:sldMk cId="3014701388" sldId="372"/>
            <ac:spMk id="189" creationId="{837C1B65-E436-4825-A44E-E692074562F8}"/>
          </ac:spMkLst>
        </pc:spChg>
        <pc:spChg chg="mod">
          <ac:chgData name="lihongyu" userId="fae45525-6af7-4b5c-9a24-29f448820baa" providerId="ADAL" clId="{2FAC74DF-3EFB-4746-8F04-285A5AD146DC}" dt="2024-04-01T12:08:47.944" v="519" actId="27636"/>
          <ac:spMkLst>
            <pc:docMk/>
            <pc:sldMk cId="3014701388" sldId="372"/>
            <ac:spMk id="190" creationId="{99101C59-57A7-4F5C-AD92-70CA17287F83}"/>
          </ac:spMkLst>
        </pc:spChg>
        <pc:spChg chg="mod">
          <ac:chgData name="lihongyu" userId="fae45525-6af7-4b5c-9a24-29f448820baa" providerId="ADAL" clId="{2FAC74DF-3EFB-4746-8F04-285A5AD146DC}" dt="2024-04-01T12:08:47.948" v="522" actId="27636"/>
          <ac:spMkLst>
            <pc:docMk/>
            <pc:sldMk cId="3014701388" sldId="372"/>
            <ac:spMk id="191" creationId="{DF5E8658-6732-41C4-A71C-184CF4A3E419}"/>
          </ac:spMkLst>
        </pc:spChg>
        <pc:spChg chg="mod">
          <ac:chgData name="lihongyu" userId="fae45525-6af7-4b5c-9a24-29f448820baa" providerId="ADAL" clId="{2FAC74DF-3EFB-4746-8F04-285A5AD146DC}" dt="2024-04-01T12:08:47.938" v="517" actId="27636"/>
          <ac:spMkLst>
            <pc:docMk/>
            <pc:sldMk cId="3014701388" sldId="372"/>
            <ac:spMk id="195" creationId="{25D4A4E4-3CF5-4B2E-BCF8-67E512BAE136}"/>
          </ac:spMkLst>
        </pc:spChg>
        <pc:spChg chg="mod">
          <ac:chgData name="lihongyu" userId="fae45525-6af7-4b5c-9a24-29f448820baa" providerId="ADAL" clId="{2FAC74DF-3EFB-4746-8F04-285A5AD146DC}" dt="2024-04-01T12:08:47.929" v="512" actId="27636"/>
          <ac:spMkLst>
            <pc:docMk/>
            <pc:sldMk cId="3014701388" sldId="372"/>
            <ac:spMk id="196" creationId="{143796E2-7893-4F40-ACD1-F22E3E47C3A6}"/>
          </ac:spMkLst>
        </pc:spChg>
        <pc:spChg chg="mod">
          <ac:chgData name="lihongyu" userId="fae45525-6af7-4b5c-9a24-29f448820baa" providerId="ADAL" clId="{2FAC74DF-3EFB-4746-8F04-285A5AD146DC}" dt="2024-04-01T12:08:47.924" v="509" actId="27636"/>
          <ac:spMkLst>
            <pc:docMk/>
            <pc:sldMk cId="3014701388" sldId="372"/>
            <ac:spMk id="199" creationId="{57686FDD-571B-45BE-B248-B752B253FF7B}"/>
          </ac:spMkLst>
        </pc:spChg>
        <pc:spChg chg="mod">
          <ac:chgData name="lihongyu" userId="fae45525-6af7-4b5c-9a24-29f448820baa" providerId="ADAL" clId="{2FAC74DF-3EFB-4746-8F04-285A5AD146DC}" dt="2024-04-01T12:08:47.928" v="511" actId="27636"/>
          <ac:spMkLst>
            <pc:docMk/>
            <pc:sldMk cId="3014701388" sldId="372"/>
            <ac:spMk id="200" creationId="{3EAE8288-223E-4E64-8C33-8967DAE8272F}"/>
          </ac:spMkLst>
        </pc:spChg>
        <pc:spChg chg="mod">
          <ac:chgData name="lihongyu" userId="fae45525-6af7-4b5c-9a24-29f448820baa" providerId="ADAL" clId="{2FAC74DF-3EFB-4746-8F04-285A5AD146DC}" dt="2024-04-01T12:08:47.930" v="513" actId="27636"/>
          <ac:spMkLst>
            <pc:docMk/>
            <pc:sldMk cId="3014701388" sldId="372"/>
            <ac:spMk id="202" creationId="{7504257B-0C88-4932-93B7-2E79A4EB10C8}"/>
          </ac:spMkLst>
        </pc:spChg>
        <pc:spChg chg="mod">
          <ac:chgData name="lihongyu" userId="fae45525-6af7-4b5c-9a24-29f448820baa" providerId="ADAL" clId="{2FAC74DF-3EFB-4746-8F04-285A5AD146DC}" dt="2024-04-01T12:08:47.937" v="516" actId="27636"/>
          <ac:spMkLst>
            <pc:docMk/>
            <pc:sldMk cId="3014701388" sldId="372"/>
            <ac:spMk id="207" creationId="{07C99309-D83A-4A04-A646-93688F95A66C}"/>
          </ac:spMkLst>
        </pc:spChg>
        <pc:spChg chg="mod">
          <ac:chgData name="lihongyu" userId="fae45525-6af7-4b5c-9a24-29f448820baa" providerId="ADAL" clId="{2FAC74DF-3EFB-4746-8F04-285A5AD146DC}" dt="2024-04-01T12:08:47.922" v="508" actId="27636"/>
          <ac:spMkLst>
            <pc:docMk/>
            <pc:sldMk cId="3014701388" sldId="372"/>
            <ac:spMk id="209" creationId="{48657986-5349-41D8-8678-B72404D69A48}"/>
          </ac:spMkLst>
        </pc:spChg>
        <pc:spChg chg="mod">
          <ac:chgData name="lihongyu" userId="fae45525-6af7-4b5c-9a24-29f448820baa" providerId="ADAL" clId="{2FAC74DF-3EFB-4746-8F04-285A5AD146DC}" dt="2024-04-01T12:08:47.926" v="510" actId="27636"/>
          <ac:spMkLst>
            <pc:docMk/>
            <pc:sldMk cId="3014701388" sldId="372"/>
            <ac:spMk id="211" creationId="{5E73DF55-8C73-4AA6-B94C-9FA1502951C8}"/>
          </ac:spMkLst>
        </pc:spChg>
        <pc:spChg chg="del mod">
          <ac:chgData name="lihongyu" userId="fae45525-6af7-4b5c-9a24-29f448820baa" providerId="ADAL" clId="{2FAC74DF-3EFB-4746-8F04-285A5AD146DC}" dt="2024-04-01T15:27:12.133" v="1962" actId="478"/>
          <ac:spMkLst>
            <pc:docMk/>
            <pc:sldMk cId="3014701388" sldId="372"/>
            <ac:spMk id="213" creationId="{CDE2BC13-581D-49CE-A50A-402EB30B388C}"/>
          </ac:spMkLst>
        </pc:spChg>
      </pc:sldChg>
      <pc:sldChg chg="addSp delSp modSp mod">
        <pc:chgData name="lihongyu" userId="fae45525-6af7-4b5c-9a24-29f448820baa" providerId="ADAL" clId="{2FAC74DF-3EFB-4746-8F04-285A5AD146DC}" dt="2024-04-01T13:03:03.547" v="1081" actId="1076"/>
        <pc:sldMkLst>
          <pc:docMk/>
          <pc:sldMk cId="1874632352" sldId="374"/>
        </pc:sldMkLst>
        <pc:spChg chg="mod">
          <ac:chgData name="lihongyu" userId="fae45525-6af7-4b5c-9a24-29f448820baa" providerId="ADAL" clId="{2FAC74DF-3EFB-4746-8F04-285A5AD146DC}" dt="2024-04-01T13:03:03.547" v="1081" actId="1076"/>
          <ac:spMkLst>
            <pc:docMk/>
            <pc:sldMk cId="1874632352" sldId="374"/>
            <ac:spMk id="2" creationId="{504E65DC-41E2-4E36-BC84-23CCDF558553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874632352" sldId="374"/>
            <ac:spMk id="6" creationId="{28F94330-EBC6-4961-8C3B-F3BC699A9193}"/>
          </ac:spMkLst>
        </pc:spChg>
        <pc:spChg chg="mod">
          <ac:chgData name="lihongyu" userId="fae45525-6af7-4b5c-9a24-29f448820baa" providerId="ADAL" clId="{2FAC74DF-3EFB-4746-8F04-285A5AD146DC}" dt="2024-04-01T12:56:41.689" v="1066" actId="1076"/>
          <ac:spMkLst>
            <pc:docMk/>
            <pc:sldMk cId="1874632352" sldId="374"/>
            <ac:spMk id="7" creationId="{45C8747B-FAA8-C55C-986D-303F763EBF05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9" creationId="{FD2D1D7D-2312-4C6E-9106-BC80896AD297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11" creationId="{8E0667C6-14DF-4A9E-9255-ADA5BED10A2C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12" creationId="{F7A1F7F0-E805-4445-813B-1B09BA578E0A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13" creationId="{11044351-9AA1-4D47-BE1B-08703020F787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15" creationId="{4B00571F-1B93-42DB-819F-7EE621466303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17" creationId="{A84C2588-E261-460A-9907-01C632969299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18" creationId="{D4D4CEA2-FB52-4941-8684-8BE1F647D30A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20" creationId="{940FDAF3-8C23-4BFE-B9E9-E6A412B99692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21" creationId="{F33895DA-5979-4349-A8A8-526B1BB81F6E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22" creationId="{C5E68AED-CC00-415D-B894-757D5FD23AF0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23" creationId="{6794D663-AC05-4312-97D3-1C48B441CFBC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25" creationId="{827646E5-CD5D-401C-9D9A-601FFAEF6758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26" creationId="{AE973BA5-A6C3-4172-ACA9-14D875C77564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27" creationId="{E1EEE6E3-AEAF-49E1-9443-CDF57309B429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30" creationId="{E970E136-227F-49DD-A57E-99C83592DB1A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31" creationId="{F4AFB647-000F-4D89-BD94-2D4D98AE82BF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32" creationId="{0EE8BD1D-577D-4814-9E48-00D8B76D1F39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33" creationId="{CCC84D44-D7C0-48EF-A4BD-12D6C3BF5262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35" creationId="{57B7A07D-9E96-4CFF-8E1E-4CD0BB6B8FC9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40" creationId="{332AE5FE-86CA-4492-A596-9AA7F894C0C5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41" creationId="{EBF3FA4D-80D7-4E32-AD3C-05AC368CF4CC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43" creationId="{F008F71B-BB4C-4FF4-BB22-2ACF2D105156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44" creationId="{587D87DB-36E8-418A-A4FC-4802E41A8F52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45" creationId="{0C2AA535-446F-478B-B41A-330337D74285}"/>
          </ac:spMkLst>
        </pc:spChg>
        <pc:spChg chg="add del mod">
          <ac:chgData name="lihongyu" userId="fae45525-6af7-4b5c-9a24-29f448820baa" providerId="ADAL" clId="{2FAC74DF-3EFB-4746-8F04-285A5AD146DC}" dt="2024-04-01T13:02:23.430" v="1073"/>
          <ac:spMkLst>
            <pc:docMk/>
            <pc:sldMk cId="1874632352" sldId="374"/>
            <ac:spMk id="47" creationId="{2B30AD28-8901-434D-AB8E-0F6DBB022113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48" creationId="{9BDBDE23-292B-4883-9A3F-215748581B65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50" creationId="{FEC485F8-420E-434D-A9D7-E8751DA3C30A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51" creationId="{12E4F07F-8326-4EF4-B844-49109C2C9F39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52" creationId="{06C823CD-18ED-4B00-A39D-4F328905A144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54" creationId="{95694B71-3217-4DBD-BB58-139B12E5B0E1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56" creationId="{BEFE702F-76B3-43F2-83D1-D7BAF94BBF88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57" creationId="{F6A07B8D-8BEA-4734-A879-70564811C097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59" creationId="{0E103ACE-874C-46C5-84E9-D01FC0DE4C0A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60" creationId="{711FF080-F1BF-4FDC-9C4A-4A933D9E0932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61" creationId="{73097D0B-6B48-4036-94FC-28DAE67E58E1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62" creationId="{BAFD45A9-DC16-4F1F-8698-B3858370ACD1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64" creationId="{4AF4AD0B-E127-4DBC-B87C-B98082C84CAB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65" creationId="{6741A742-EA90-46CA-AA1D-67EC72F3A697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66" creationId="{B4965194-56B6-4DE4-A46A-B45EDD06A1EB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69" creationId="{A7FA4355-B8AC-4E6E-B5B4-7534FD8F7DEC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70" creationId="{0AA08D41-A5F0-4BE4-998C-DDF62EAE6F64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71" creationId="{6C726FDD-6934-4870-8311-123380A08DEA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72" creationId="{813A7249-556A-4FBA-8312-4A4CF7C1CE3E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74" creationId="{4EFBF4A6-A870-403A-93B7-24574724DB67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79" creationId="{12FCB475-FFC7-4D58-B937-D0CB07C10416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80" creationId="{8057A7FC-28E7-420E-A0E4-D9C89998875C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82" creationId="{FA1D8819-5889-424E-9F83-FBE328F3663C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83" creationId="{533A5384-A88B-4FA6-BCEB-7A2AFBDF8656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84" creationId="{4C69BEC4-80C6-4578-96AC-0330FE8AD2E8}"/>
          </ac:spMkLst>
        </pc:spChg>
        <pc:spChg chg="add del mod">
          <ac:chgData name="lihongyu" userId="fae45525-6af7-4b5c-9a24-29f448820baa" providerId="ADAL" clId="{2FAC74DF-3EFB-4746-8F04-285A5AD146DC}" dt="2024-04-01T13:02:27.068" v="1075"/>
          <ac:spMkLst>
            <pc:docMk/>
            <pc:sldMk cId="1874632352" sldId="374"/>
            <ac:spMk id="86" creationId="{D0036EE9-D4AA-4D33-8351-59F88103D188}"/>
          </ac:spMkLst>
        </pc:spChg>
        <pc:grpChg chg="add mod">
          <ac:chgData name="lihongyu" userId="fae45525-6af7-4b5c-9a24-29f448820baa" providerId="ADAL" clId="{2FAC74DF-3EFB-4746-8F04-285A5AD146DC}" dt="2024-04-01T13:02:21.831" v="1072" actId="164"/>
          <ac:grpSpMkLst>
            <pc:docMk/>
            <pc:sldMk cId="1874632352" sldId="374"/>
            <ac:grpSpMk id="3" creationId="{C192E16E-C888-48DC-A7D5-179E3A4FA606}"/>
          </ac:grpSpMkLst>
        </pc:grpChg>
        <pc:picChg chg="del">
          <ac:chgData name="lihongyu" userId="fae45525-6af7-4b5c-9a24-29f448820baa" providerId="ADAL" clId="{2FAC74DF-3EFB-4746-8F04-285A5AD146DC}" dt="2024-04-01T13:02:06.742" v="1067" actId="478"/>
          <ac:picMkLst>
            <pc:docMk/>
            <pc:sldMk cId="1874632352" sldId="374"/>
            <ac:picMk id="8" creationId="{3BAF6370-463C-B2EE-8530-A6DCBE64E917}"/>
          </ac:picMkLst>
        </pc:picChg>
        <pc:picChg chg="add mod">
          <ac:chgData name="lihongyu" userId="fae45525-6af7-4b5c-9a24-29f448820baa" providerId="ADAL" clId="{2FAC74DF-3EFB-4746-8F04-285A5AD146DC}" dt="2024-04-01T13:02:32.740" v="1078" actId="1076"/>
          <ac:picMkLst>
            <pc:docMk/>
            <pc:sldMk cId="1874632352" sldId="374"/>
            <ac:picMk id="87" creationId="{83D8577E-717A-4033-92B7-7AEAD7A30CA6}"/>
          </ac:picMkLst>
        </pc:pic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10" creationId="{EAD9EF72-8AAB-4004-A468-0C3D5397096F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14" creationId="{C90A015F-0D49-4C0E-8D45-031D720E7D44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16" creationId="{67BED92A-C308-4A5D-AEE4-2BA67704D97D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19" creationId="{0A57E1F9-CB25-4AAF-966E-2ABDECBF7B3B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24" creationId="{ED2AE641-FCB0-490B-A6FA-24B87CA4521F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28" creationId="{4EFE4EAC-7154-429F-A3E1-49F182B23C8E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29" creationId="{0A185962-85AD-461B-B737-FB3F9F351B9E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34" creationId="{F8C4936F-9117-4BFA-B82B-6362609C0306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36" creationId="{6626224B-A665-4446-9224-2127FB9770C6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37" creationId="{89090E29-5664-44B5-8A8D-FCD999B0B9CF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38" creationId="{24AF416C-739F-4A56-BE7D-84C5E14FB41F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39" creationId="{6F29CE4E-C0BC-41CB-8CBF-7A0FC6B3A544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42" creationId="{C0E3CD13-5311-482D-A71A-78AA9738A453}"/>
          </ac:cxnSpMkLst>
        </pc:cxnChg>
        <pc:cxnChg chg="add del mod">
          <ac:chgData name="lihongyu" userId="fae45525-6af7-4b5c-9a24-29f448820baa" providerId="ADAL" clId="{2FAC74DF-3EFB-4746-8F04-285A5AD146DC}" dt="2024-04-01T13:02:23.430" v="1073"/>
          <ac:cxnSpMkLst>
            <pc:docMk/>
            <pc:sldMk cId="1874632352" sldId="374"/>
            <ac:cxnSpMk id="46" creationId="{C87392ED-2B5F-4B19-B965-8AE4ADBAA292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49" creationId="{BC549089-B665-49AF-9F30-D1D369FE4DF3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53" creationId="{2167B68F-67BA-4453-8581-20443E7EB1BB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55" creationId="{571C00D7-DA37-4636-AE8D-6670586E8770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58" creationId="{0A836E60-D12E-4873-963D-08CCB0A03DEF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63" creationId="{4AEDB5AA-3D2E-4B2C-9528-8CAA8CDD0E5F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67" creationId="{67631386-D549-44F1-8507-1AC9677E6457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68" creationId="{F45C6B09-04DA-4E9E-894B-27DE2DD23B8F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73" creationId="{EDA84143-54BD-4C79-83CE-B2D6DA42C607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75" creationId="{5F6947FE-E91E-48BB-B32D-7E3F370AB0B1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76" creationId="{DCD99E4C-5D5E-4EAD-A917-8336F92C3351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77" creationId="{03327C35-98E0-4B6B-9B88-C308F3F7DFC4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78" creationId="{535F8E87-4745-49D1-992B-79A45D9C640F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81" creationId="{6739CAC0-8B3A-4677-A6AD-4BE3EF661288}"/>
          </ac:cxnSpMkLst>
        </pc:cxnChg>
        <pc:cxnChg chg="add del mod">
          <ac:chgData name="lihongyu" userId="fae45525-6af7-4b5c-9a24-29f448820baa" providerId="ADAL" clId="{2FAC74DF-3EFB-4746-8F04-285A5AD146DC}" dt="2024-04-01T13:02:27.068" v="1075"/>
          <ac:cxnSpMkLst>
            <pc:docMk/>
            <pc:sldMk cId="1874632352" sldId="374"/>
            <ac:cxnSpMk id="85" creationId="{569A8EA3-4351-4748-A7F9-3E39F586E65D}"/>
          </ac:cxnSpMkLst>
        </pc:cxnChg>
      </pc:sldChg>
      <pc:sldChg chg="modSp mod">
        <pc:chgData name="lihongyu" userId="fae45525-6af7-4b5c-9a24-29f448820baa" providerId="ADAL" clId="{2FAC74DF-3EFB-4746-8F04-285A5AD146DC}" dt="2024-04-01T15:28:58.360" v="1969" actId="27636"/>
        <pc:sldMkLst>
          <pc:docMk/>
          <pc:sldMk cId="1935758249" sldId="375"/>
        </pc:sldMkLst>
        <pc:spChg chg="mod">
          <ac:chgData name="lihongyu" userId="fae45525-6af7-4b5c-9a24-29f448820baa" providerId="ADAL" clId="{2FAC74DF-3EFB-4746-8F04-285A5AD146DC}" dt="2024-04-01T15:28:58.360" v="1969" actId="27636"/>
          <ac:spMkLst>
            <pc:docMk/>
            <pc:sldMk cId="1935758249" sldId="375"/>
            <ac:spMk id="2" creationId="{504E65DC-41E2-4E36-BC84-23CCDF558553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935758249" sldId="375"/>
            <ac:spMk id="6" creationId="{28F94330-EBC6-4961-8C3B-F3BC699A9193}"/>
          </ac:spMkLst>
        </pc:spChg>
        <pc:spChg chg="mod">
          <ac:chgData name="lihongyu" userId="fae45525-6af7-4b5c-9a24-29f448820baa" providerId="ADAL" clId="{2FAC74DF-3EFB-4746-8F04-285A5AD146DC}" dt="2024-04-01T12:22:52.957" v="708" actId="1076"/>
          <ac:spMkLst>
            <pc:docMk/>
            <pc:sldMk cId="1935758249" sldId="375"/>
            <ac:spMk id="8" creationId="{894EF57B-B899-08A2-3E34-EC2CC7FA639B}"/>
          </ac:spMkLst>
        </pc:spChg>
        <pc:spChg chg="mod">
          <ac:chgData name="lihongyu" userId="fae45525-6af7-4b5c-9a24-29f448820baa" providerId="ADAL" clId="{2FAC74DF-3EFB-4746-8F04-285A5AD146DC}" dt="2024-04-01T12:41:45.997" v="891"/>
          <ac:spMkLst>
            <pc:docMk/>
            <pc:sldMk cId="1935758249" sldId="375"/>
            <ac:spMk id="9" creationId="{E1D96F12-471D-6831-DDF7-0DCAD23D97FD}"/>
          </ac:spMkLst>
        </pc:spChg>
        <pc:spChg chg="mod">
          <ac:chgData name="lihongyu" userId="fae45525-6af7-4b5c-9a24-29f448820baa" providerId="ADAL" clId="{2FAC74DF-3EFB-4746-8F04-285A5AD146DC}" dt="2024-04-01T14:36:06.064" v="1632" actId="1076"/>
          <ac:spMkLst>
            <pc:docMk/>
            <pc:sldMk cId="1935758249" sldId="375"/>
            <ac:spMk id="10" creationId="{79ED95A3-8E9B-74E9-340A-B0B2209D9627}"/>
          </ac:spMkLst>
        </pc:spChg>
        <pc:spChg chg="mod">
          <ac:chgData name="lihongyu" userId="fae45525-6af7-4b5c-9a24-29f448820baa" providerId="ADAL" clId="{2FAC74DF-3EFB-4746-8F04-285A5AD146DC}" dt="2024-04-01T14:37:20.742" v="1648" actId="1076"/>
          <ac:spMkLst>
            <pc:docMk/>
            <pc:sldMk cId="1935758249" sldId="375"/>
            <ac:spMk id="11" creationId="{49B02A64-4D7C-09F0-0F4C-BCAF45865BB9}"/>
          </ac:spMkLst>
        </pc:spChg>
        <pc:spChg chg="mod">
          <ac:chgData name="lihongyu" userId="fae45525-6af7-4b5c-9a24-29f448820baa" providerId="ADAL" clId="{2FAC74DF-3EFB-4746-8F04-285A5AD146DC}" dt="2024-04-01T14:37:20.742" v="1648" actId="1076"/>
          <ac:spMkLst>
            <pc:docMk/>
            <pc:sldMk cId="1935758249" sldId="375"/>
            <ac:spMk id="12" creationId="{D19EA54F-3DA2-7B4D-2EE8-95CBC7B7298A}"/>
          </ac:spMkLst>
        </pc:spChg>
        <pc:spChg chg="mod">
          <ac:chgData name="lihongyu" userId="fae45525-6af7-4b5c-9a24-29f448820baa" providerId="ADAL" clId="{2FAC74DF-3EFB-4746-8F04-285A5AD146DC}" dt="2024-04-01T14:37:53.001" v="1660" actId="14100"/>
          <ac:spMkLst>
            <pc:docMk/>
            <pc:sldMk cId="1935758249" sldId="375"/>
            <ac:spMk id="16" creationId="{228540E2-0B94-9D47-400F-13D2D90644B8}"/>
          </ac:spMkLst>
        </pc:spChg>
        <pc:spChg chg="mod">
          <ac:chgData name="lihongyu" userId="fae45525-6af7-4b5c-9a24-29f448820baa" providerId="ADAL" clId="{2FAC74DF-3EFB-4746-8F04-285A5AD146DC}" dt="2024-04-01T12:46:55.555" v="926"/>
          <ac:spMkLst>
            <pc:docMk/>
            <pc:sldMk cId="1935758249" sldId="375"/>
            <ac:spMk id="17" creationId="{9C3B2695-0B5B-B48B-59D7-4F6171E91CCC}"/>
          </ac:spMkLst>
        </pc:spChg>
        <pc:spChg chg="mod">
          <ac:chgData name="lihongyu" userId="fae45525-6af7-4b5c-9a24-29f448820baa" providerId="ADAL" clId="{2FAC74DF-3EFB-4746-8F04-285A5AD146DC}" dt="2024-04-01T14:36:28.915" v="1645" actId="1076"/>
          <ac:spMkLst>
            <pc:docMk/>
            <pc:sldMk cId="1935758249" sldId="375"/>
            <ac:spMk id="18" creationId="{63843F13-92E5-3861-495D-927E23D09659}"/>
          </ac:spMkLst>
        </pc:spChg>
        <pc:spChg chg="mod">
          <ac:chgData name="lihongyu" userId="fae45525-6af7-4b5c-9a24-29f448820baa" providerId="ADAL" clId="{2FAC74DF-3EFB-4746-8F04-285A5AD146DC}" dt="2024-04-01T14:37:20.742" v="1648" actId="1076"/>
          <ac:spMkLst>
            <pc:docMk/>
            <pc:sldMk cId="1935758249" sldId="375"/>
            <ac:spMk id="19" creationId="{336AE6AA-4CDE-EBE3-9C74-8E9470250F67}"/>
          </ac:spMkLst>
        </pc:spChg>
        <pc:spChg chg="mod">
          <ac:chgData name="lihongyu" userId="fae45525-6af7-4b5c-9a24-29f448820baa" providerId="ADAL" clId="{2FAC74DF-3EFB-4746-8F04-285A5AD146DC}" dt="2024-04-01T14:37:20.742" v="1648" actId="1076"/>
          <ac:spMkLst>
            <pc:docMk/>
            <pc:sldMk cId="1935758249" sldId="375"/>
            <ac:spMk id="20" creationId="{CFCDA1CB-EA29-CFFE-1B2E-EB1FA26302DD}"/>
          </ac:spMkLst>
        </pc:spChg>
        <pc:spChg chg="mod">
          <ac:chgData name="lihongyu" userId="fae45525-6af7-4b5c-9a24-29f448820baa" providerId="ADAL" clId="{2FAC74DF-3EFB-4746-8F04-285A5AD146DC}" dt="2024-04-01T14:33:10.180" v="1481" actId="113"/>
          <ac:spMkLst>
            <pc:docMk/>
            <pc:sldMk cId="1935758249" sldId="375"/>
            <ac:spMk id="22" creationId="{75000A73-47A5-4528-812A-DC454F41AED7}"/>
          </ac:spMkLst>
        </pc:spChg>
        <pc:spChg chg="mod">
          <ac:chgData name="lihongyu" userId="fae45525-6af7-4b5c-9a24-29f448820baa" providerId="ADAL" clId="{2FAC74DF-3EFB-4746-8F04-285A5AD146DC}" dt="2024-04-01T14:38:01.964" v="1662" actId="1076"/>
          <ac:spMkLst>
            <pc:docMk/>
            <pc:sldMk cId="1935758249" sldId="375"/>
            <ac:spMk id="33" creationId="{010F4E9C-4E9A-4441-8B53-56C004FD500A}"/>
          </ac:spMkLst>
        </pc:spChg>
        <pc:spChg chg="mod">
          <ac:chgData name="lihongyu" userId="fae45525-6af7-4b5c-9a24-29f448820baa" providerId="ADAL" clId="{2FAC74DF-3EFB-4746-8F04-285A5AD146DC}" dt="2024-04-01T12:44:15.383" v="893"/>
          <ac:spMkLst>
            <pc:docMk/>
            <pc:sldMk cId="1935758249" sldId="375"/>
            <ac:spMk id="42" creationId="{D059AD99-0027-44F8-AE6C-2ED0BE6A42C6}"/>
          </ac:spMkLst>
        </pc:spChg>
        <pc:spChg chg="mod">
          <ac:chgData name="lihongyu" userId="fae45525-6af7-4b5c-9a24-29f448820baa" providerId="ADAL" clId="{2FAC74DF-3EFB-4746-8F04-285A5AD146DC}" dt="2024-04-01T14:35:09.751" v="1594" actId="1076"/>
          <ac:spMkLst>
            <pc:docMk/>
            <pc:sldMk cId="1935758249" sldId="375"/>
            <ac:spMk id="43" creationId="{8984E671-0842-406B-BAEB-501780939391}"/>
          </ac:spMkLst>
        </pc:spChg>
        <pc:spChg chg="mod">
          <ac:chgData name="lihongyu" userId="fae45525-6af7-4b5c-9a24-29f448820baa" providerId="ADAL" clId="{2FAC74DF-3EFB-4746-8F04-285A5AD146DC}" dt="2024-04-01T12:46:46.425" v="924"/>
          <ac:spMkLst>
            <pc:docMk/>
            <pc:sldMk cId="1935758249" sldId="375"/>
            <ac:spMk id="46" creationId="{0E9ACE7C-BE0D-4564-BECB-5178A5409E80}"/>
          </ac:spMkLst>
        </pc:spChg>
        <pc:spChg chg="mod">
          <ac:chgData name="lihongyu" userId="fae45525-6af7-4b5c-9a24-29f448820baa" providerId="ADAL" clId="{2FAC74DF-3EFB-4746-8F04-285A5AD146DC}" dt="2024-04-01T14:34:12.435" v="1529" actId="1076"/>
          <ac:spMkLst>
            <pc:docMk/>
            <pc:sldMk cId="1935758249" sldId="375"/>
            <ac:spMk id="47" creationId="{CDFE0E1E-E790-4141-82F9-1AD58F1161A1}"/>
          </ac:spMkLst>
        </pc:spChg>
        <pc:grpChg chg="mod">
          <ac:chgData name="lihongyu" userId="fae45525-6af7-4b5c-9a24-29f448820baa" providerId="ADAL" clId="{2FAC74DF-3EFB-4746-8F04-285A5AD146DC}" dt="2024-04-01T14:37:20.742" v="1648" actId="1076"/>
          <ac:grpSpMkLst>
            <pc:docMk/>
            <pc:sldMk cId="1935758249" sldId="375"/>
            <ac:grpSpMk id="24" creationId="{ED785E5B-098D-473B-8118-7D63D3DCAEC9}"/>
          </ac:grpSpMkLst>
        </pc:grpChg>
        <pc:grpChg chg="mod">
          <ac:chgData name="lihongyu" userId="fae45525-6af7-4b5c-9a24-29f448820baa" providerId="ADAL" clId="{2FAC74DF-3EFB-4746-8F04-285A5AD146DC}" dt="2024-04-01T14:37:20.742" v="1648" actId="1076"/>
          <ac:grpSpMkLst>
            <pc:docMk/>
            <pc:sldMk cId="1935758249" sldId="375"/>
            <ac:grpSpMk id="27" creationId="{B8C600EA-7846-4E6E-93FF-CE2ABDF4C5EA}"/>
          </ac:grpSpMkLst>
        </pc:grpChg>
        <pc:grpChg chg="mod">
          <ac:chgData name="lihongyu" userId="fae45525-6af7-4b5c-9a24-29f448820baa" providerId="ADAL" clId="{2FAC74DF-3EFB-4746-8F04-285A5AD146DC}" dt="2024-04-01T14:37:20.742" v="1648" actId="1076"/>
          <ac:grpSpMkLst>
            <pc:docMk/>
            <pc:sldMk cId="1935758249" sldId="375"/>
            <ac:grpSpMk id="41" creationId="{B7DBEED0-BFE4-4559-AC99-825084C24D74}"/>
          </ac:grpSpMkLst>
        </pc:grpChg>
        <pc:grpChg chg="mod">
          <ac:chgData name="lihongyu" userId="fae45525-6af7-4b5c-9a24-29f448820baa" providerId="ADAL" clId="{2FAC74DF-3EFB-4746-8F04-285A5AD146DC}" dt="2024-04-01T14:37:20.742" v="1648" actId="1076"/>
          <ac:grpSpMkLst>
            <pc:docMk/>
            <pc:sldMk cId="1935758249" sldId="375"/>
            <ac:grpSpMk id="45" creationId="{8054C294-6065-4E44-9F34-48D12AE39296}"/>
          </ac:grpSpMkLst>
        </pc:grpChg>
        <pc:picChg chg="mod">
          <ac:chgData name="lihongyu" userId="fae45525-6af7-4b5c-9a24-29f448820baa" providerId="ADAL" clId="{2FAC74DF-3EFB-4746-8F04-285A5AD146DC}" dt="2024-04-01T14:37:59.068" v="1661" actId="1076"/>
          <ac:picMkLst>
            <pc:docMk/>
            <pc:sldMk cId="1935758249" sldId="375"/>
            <ac:picMk id="23" creationId="{B5885C90-6951-4941-8BE6-BFCB3906A63A}"/>
          </ac:picMkLst>
        </pc:picChg>
        <pc:cxnChg chg="mod">
          <ac:chgData name="lihongyu" userId="fae45525-6af7-4b5c-9a24-29f448820baa" providerId="ADAL" clId="{2FAC74DF-3EFB-4746-8F04-285A5AD146DC}" dt="2024-04-01T14:37:20.742" v="1648" actId="1076"/>
          <ac:cxnSpMkLst>
            <pc:docMk/>
            <pc:sldMk cId="1935758249" sldId="375"/>
            <ac:cxnSpMk id="3" creationId="{67F02FB2-9107-D40F-E4C8-A2FEFB4516EF}"/>
          </ac:cxnSpMkLst>
        </pc:cxnChg>
        <pc:cxnChg chg="mod">
          <ac:chgData name="lihongyu" userId="fae45525-6af7-4b5c-9a24-29f448820baa" providerId="ADAL" clId="{2FAC74DF-3EFB-4746-8F04-285A5AD146DC}" dt="2024-04-01T14:37:20.742" v="1648" actId="1076"/>
          <ac:cxnSpMkLst>
            <pc:docMk/>
            <pc:sldMk cId="1935758249" sldId="375"/>
            <ac:cxnSpMk id="15" creationId="{600EAF30-E15B-8294-E988-218D130CB2D0}"/>
          </ac:cxnSpMkLst>
        </pc:cxnChg>
        <pc:cxnChg chg="mod">
          <ac:chgData name="lihongyu" userId="fae45525-6af7-4b5c-9a24-29f448820baa" providerId="ADAL" clId="{2FAC74DF-3EFB-4746-8F04-285A5AD146DC}" dt="2024-04-01T14:37:20.742" v="1648" actId="1076"/>
          <ac:cxnSpMkLst>
            <pc:docMk/>
            <pc:sldMk cId="1935758249" sldId="375"/>
            <ac:cxnSpMk id="21" creationId="{04ACA460-69D4-D9BD-2CBA-545914C641F8}"/>
          </ac:cxnSpMkLst>
        </pc:cxnChg>
        <pc:cxnChg chg="mod">
          <ac:chgData name="lihongyu" userId="fae45525-6af7-4b5c-9a24-29f448820baa" providerId="ADAL" clId="{2FAC74DF-3EFB-4746-8F04-285A5AD146DC}" dt="2024-04-01T14:37:20.742" v="1648" actId="1076"/>
          <ac:cxnSpMkLst>
            <pc:docMk/>
            <pc:sldMk cId="1935758249" sldId="375"/>
            <ac:cxnSpMk id="44" creationId="{66BEA561-36F1-4F5E-9187-7CC61D4F4969}"/>
          </ac:cxnSpMkLst>
        </pc:cxnChg>
      </pc:sldChg>
      <pc:sldChg chg="addSp delSp modSp mod">
        <pc:chgData name="lihongyu" userId="fae45525-6af7-4b5c-9a24-29f448820baa" providerId="ADAL" clId="{2FAC74DF-3EFB-4746-8F04-285A5AD146DC}" dt="2024-04-01T14:09:02.100" v="1268" actId="166"/>
        <pc:sldMkLst>
          <pc:docMk/>
          <pc:sldMk cId="1097250342" sldId="377"/>
        </pc:sldMkLst>
        <pc:spChg chg="mod ord">
          <ac:chgData name="lihongyu" userId="fae45525-6af7-4b5c-9a24-29f448820baa" providerId="ADAL" clId="{2FAC74DF-3EFB-4746-8F04-285A5AD146DC}" dt="2024-04-01T14:09:02.100" v="1268" actId="166"/>
          <ac:spMkLst>
            <pc:docMk/>
            <pc:sldMk cId="1097250342" sldId="377"/>
            <ac:spMk id="2" creationId="{CC355673-27FB-410D-8120-548B6D4F92B0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097250342" sldId="377"/>
            <ac:spMk id="6" creationId="{40F28247-688C-49E4-9565-72B2AA533047}"/>
          </ac:spMkLst>
        </pc:spChg>
        <pc:spChg chg="mod">
          <ac:chgData name="lihongyu" userId="fae45525-6af7-4b5c-9a24-29f448820baa" providerId="ADAL" clId="{2FAC74DF-3EFB-4746-8F04-285A5AD146DC}" dt="2024-04-01T11:46:08.141" v="312"/>
          <ac:spMkLst>
            <pc:docMk/>
            <pc:sldMk cId="1097250342" sldId="377"/>
            <ac:spMk id="82" creationId="{7239FCCE-6CD3-42D6-920E-54782B7E74D6}"/>
          </ac:spMkLst>
        </pc:spChg>
        <pc:spChg chg="mod">
          <ac:chgData name="lihongyu" userId="fae45525-6af7-4b5c-9a24-29f448820baa" providerId="ADAL" clId="{2FAC74DF-3EFB-4746-8F04-285A5AD146DC}" dt="2024-04-01T11:52:06.565" v="377" actId="20577"/>
          <ac:spMkLst>
            <pc:docMk/>
            <pc:sldMk cId="1097250342" sldId="377"/>
            <ac:spMk id="83" creationId="{526F8015-743D-47EC-A0D2-DFB7EBDE9287}"/>
          </ac:spMkLst>
        </pc:spChg>
        <pc:spChg chg="mod">
          <ac:chgData name="lihongyu" userId="fae45525-6af7-4b5c-9a24-29f448820baa" providerId="ADAL" clId="{2FAC74DF-3EFB-4746-8F04-285A5AD146DC}" dt="2024-04-01T12:25:55.134" v="725" actId="1076"/>
          <ac:spMkLst>
            <pc:docMk/>
            <pc:sldMk cId="1097250342" sldId="377"/>
            <ac:spMk id="132" creationId="{4B8684D7-9DC9-4365-82E5-18EACD7A0684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33" creationId="{B3882557-456A-4279-AD01-2AF1423ABE2F}"/>
          </ac:spMkLst>
        </pc:spChg>
        <pc:spChg chg="del mod">
          <ac:chgData name="lihongyu" userId="fae45525-6af7-4b5c-9a24-29f448820baa" providerId="ADAL" clId="{2FAC74DF-3EFB-4746-8F04-285A5AD146DC}" dt="2024-04-01T14:06:22.421" v="1260" actId="478"/>
          <ac:spMkLst>
            <pc:docMk/>
            <pc:sldMk cId="1097250342" sldId="377"/>
            <ac:spMk id="134" creationId="{A185E8FD-1633-4FB3-B41A-070CB9C8CB8A}"/>
          </ac:spMkLst>
        </pc:spChg>
        <pc:spChg chg="mod">
          <ac:chgData name="lihongyu" userId="fae45525-6af7-4b5c-9a24-29f448820baa" providerId="ADAL" clId="{2FAC74DF-3EFB-4746-8F04-285A5AD146DC}" dt="2024-04-01T12:31:01.881" v="806" actId="20577"/>
          <ac:spMkLst>
            <pc:docMk/>
            <pc:sldMk cId="1097250342" sldId="377"/>
            <ac:spMk id="135" creationId="{661FE0D0-88B0-468D-98B7-B2B4C436233A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41" creationId="{7B31F26D-C387-4D99-A164-42C4C6D2A5DE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42" creationId="{9DF8FC67-4DA1-4303-8F70-C6BD439426CC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43" creationId="{571ECCDE-116D-44CD-A829-A4050BF79735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44" creationId="{6673D278-31BB-475C-83B9-7FEFAA422056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45" creationId="{47615DB3-BBB1-4876-810B-0F94D163E03F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46" creationId="{A5F3698D-C5D8-4482-A756-F97505F59174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47" creationId="{9C3E30A5-FF11-41EF-809E-1734C2C7AB29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48" creationId="{CBA94C87-6C05-4656-B407-095F7C386EE2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49" creationId="{7E58E388-A137-4571-925F-EB410F08030E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50" creationId="{E78A4865-BA96-472B-93D4-4C44A1E76A73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51" creationId="{139284C4-9E38-4892-9D71-13F6957368D2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52" creationId="{405392FE-8349-4D14-BF22-257D85B4ECFB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53" creationId="{2F864AA2-355B-4687-9AEF-492B72CFDCDD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54" creationId="{6A8F6658-C2C5-418E-AF30-4B164FD5E384}"/>
          </ac:spMkLst>
        </pc:spChg>
        <pc:spChg chg="mod">
          <ac:chgData name="lihongyu" userId="fae45525-6af7-4b5c-9a24-29f448820baa" providerId="ADAL" clId="{2FAC74DF-3EFB-4746-8F04-285A5AD146DC}" dt="2024-04-01T11:51:16.711" v="370" actId="1076"/>
          <ac:spMkLst>
            <pc:docMk/>
            <pc:sldMk cId="1097250342" sldId="377"/>
            <ac:spMk id="155" creationId="{0F5C2055-05FF-4284-9C31-D15C1E227DDA}"/>
          </ac:spMkLst>
        </pc:spChg>
        <pc:spChg chg="add mod">
          <ac:chgData name="lihongyu" userId="fae45525-6af7-4b5c-9a24-29f448820baa" providerId="ADAL" clId="{2FAC74DF-3EFB-4746-8F04-285A5AD146DC}" dt="2024-04-01T14:06:22.886" v="1261"/>
          <ac:spMkLst>
            <pc:docMk/>
            <pc:sldMk cId="1097250342" sldId="377"/>
            <ac:spMk id="158" creationId="{3D8438ED-DE8E-4DD0-B408-248BC6840AFE}"/>
          </ac:spMkLst>
        </pc:spChg>
        <pc:grpChg chg="mod">
          <ac:chgData name="lihongyu" userId="fae45525-6af7-4b5c-9a24-29f448820baa" providerId="ADAL" clId="{2FAC74DF-3EFB-4746-8F04-285A5AD146DC}" dt="2024-04-01T11:51:16.711" v="370" actId="1076"/>
          <ac:grpSpMkLst>
            <pc:docMk/>
            <pc:sldMk cId="1097250342" sldId="377"/>
            <ac:grpSpMk id="139" creationId="{DA160247-8667-4468-AE5B-D579B612ECE8}"/>
          </ac:grpSpMkLst>
        </pc:grpChg>
        <pc:grpChg chg="mod">
          <ac:chgData name="lihongyu" userId="fae45525-6af7-4b5c-9a24-29f448820baa" providerId="ADAL" clId="{2FAC74DF-3EFB-4746-8F04-285A5AD146DC}" dt="2024-04-01T11:51:16.711" v="370" actId="1076"/>
          <ac:grpSpMkLst>
            <pc:docMk/>
            <pc:sldMk cId="1097250342" sldId="377"/>
            <ac:grpSpMk id="177" creationId="{32C17231-0DD5-4916-958F-941E207673D1}"/>
          </ac:grpSpMkLst>
        </pc:grpChg>
        <pc:graphicFrameChg chg="del mod ord modGraphic">
          <ac:chgData name="lihongyu" userId="fae45525-6af7-4b5c-9a24-29f448820baa" providerId="ADAL" clId="{2FAC74DF-3EFB-4746-8F04-285A5AD146DC}" dt="2024-04-01T14:06:20.244" v="1259" actId="478"/>
          <ac:graphicFrameMkLst>
            <pc:docMk/>
            <pc:sldMk cId="1097250342" sldId="377"/>
            <ac:graphicFrameMk id="130" creationId="{83100D44-0C6E-4F88-B672-80E67A6D169C}"/>
          </ac:graphicFrameMkLst>
        </pc:graphicFrameChg>
        <pc:graphicFrameChg chg="add mod">
          <ac:chgData name="lihongyu" userId="fae45525-6af7-4b5c-9a24-29f448820baa" providerId="ADAL" clId="{2FAC74DF-3EFB-4746-8F04-285A5AD146DC}" dt="2024-04-01T14:06:22.886" v="1261"/>
          <ac:graphicFrameMkLst>
            <pc:docMk/>
            <pc:sldMk cId="1097250342" sldId="377"/>
            <ac:graphicFrameMk id="157" creationId="{D90E967B-F707-4001-A613-9A7240244D2C}"/>
          </ac:graphicFrameMkLst>
        </pc:graphicFrameChg>
        <pc:picChg chg="mod">
          <ac:chgData name="lihongyu" userId="fae45525-6af7-4b5c-9a24-29f448820baa" providerId="ADAL" clId="{2FAC74DF-3EFB-4746-8F04-285A5AD146DC}" dt="2024-04-01T12:26:02.872" v="726" actId="1076"/>
          <ac:picMkLst>
            <pc:docMk/>
            <pc:sldMk cId="1097250342" sldId="377"/>
            <ac:picMk id="131" creationId="{4E589724-EE22-4910-8F24-D79A6FD46820}"/>
          </ac:picMkLst>
        </pc:picChg>
        <pc:picChg chg="mod">
          <ac:chgData name="lihongyu" userId="fae45525-6af7-4b5c-9a24-29f448820baa" providerId="ADAL" clId="{2FAC74DF-3EFB-4746-8F04-285A5AD146DC}" dt="2024-04-01T11:51:16.711" v="370" actId="1076"/>
          <ac:picMkLst>
            <pc:docMk/>
            <pc:sldMk cId="1097250342" sldId="377"/>
            <ac:picMk id="140" creationId="{652668F8-2263-424F-A4BC-E150D6C5A815}"/>
          </ac:picMkLst>
        </pc:picChg>
      </pc:sldChg>
      <pc:sldChg chg="addSp delSp modSp mod">
        <pc:chgData name="lihongyu" userId="fae45525-6af7-4b5c-9a24-29f448820baa" providerId="ADAL" clId="{2FAC74DF-3EFB-4746-8F04-285A5AD146DC}" dt="2024-04-02T02:15:21.592" v="2352" actId="14100"/>
        <pc:sldMkLst>
          <pc:docMk/>
          <pc:sldMk cId="330861600" sldId="380"/>
        </pc:sldMkLst>
        <pc:spChg chg="mod">
          <ac:chgData name="lihongyu" userId="fae45525-6af7-4b5c-9a24-29f448820baa" providerId="ADAL" clId="{2FAC74DF-3EFB-4746-8F04-285A5AD146DC}" dt="2024-04-01T14:09:35.364" v="1270" actId="404"/>
          <ac:spMkLst>
            <pc:docMk/>
            <pc:sldMk cId="330861600" sldId="380"/>
            <ac:spMk id="2" creationId="{58A039C2-EA11-2C44-B8FB-06B8A670E14D}"/>
          </ac:spMkLst>
        </pc:spChg>
        <pc:spChg chg="add del">
          <ac:chgData name="lihongyu" userId="fae45525-6af7-4b5c-9a24-29f448820baa" providerId="ADAL" clId="{2FAC74DF-3EFB-4746-8F04-285A5AD146DC}" dt="2024-03-29T07:52:46.340" v="20" actId="478"/>
          <ac:spMkLst>
            <pc:docMk/>
            <pc:sldMk cId="330861600" sldId="380"/>
            <ac:spMk id="3" creationId="{C6DAB811-F36D-6158-A027-64AF9FA72CB8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330861600" sldId="380"/>
            <ac:spMk id="6" creationId="{744A9E71-218B-0019-ED25-3933555F3005}"/>
          </ac:spMkLst>
        </pc:spChg>
        <pc:spChg chg="mod">
          <ac:chgData name="lihongyu" userId="fae45525-6af7-4b5c-9a24-29f448820baa" providerId="ADAL" clId="{2FAC74DF-3EFB-4746-8F04-285A5AD146DC}" dt="2024-04-01T15:34:21.319" v="2027" actId="1076"/>
          <ac:spMkLst>
            <pc:docMk/>
            <pc:sldMk cId="330861600" sldId="380"/>
            <ac:spMk id="7" creationId="{7F33D969-2821-31BE-B00D-DFFCA4CB95D6}"/>
          </ac:spMkLst>
        </pc:spChg>
        <pc:spChg chg="mod">
          <ac:chgData name="lihongyu" userId="fae45525-6af7-4b5c-9a24-29f448820baa" providerId="ADAL" clId="{2FAC74DF-3EFB-4746-8F04-285A5AD146DC}" dt="2024-04-02T02:15:21.592" v="2352" actId="14100"/>
          <ac:spMkLst>
            <pc:docMk/>
            <pc:sldMk cId="330861600" sldId="380"/>
            <ac:spMk id="9" creationId="{5C6048D7-65FF-F976-74DA-3BBC2C9A7DB7}"/>
          </ac:spMkLst>
        </pc:spChg>
        <pc:spChg chg="add mod">
          <ac:chgData name="lihongyu" userId="fae45525-6af7-4b5c-9a24-29f448820baa" providerId="ADAL" clId="{2FAC74DF-3EFB-4746-8F04-285A5AD146DC}" dt="2024-04-02T02:15:04.404" v="2339" actId="20577"/>
          <ac:spMkLst>
            <pc:docMk/>
            <pc:sldMk cId="330861600" sldId="380"/>
            <ac:spMk id="12" creationId="{BD0F5B5B-3A41-4EF2-8BB2-9CA5B5C23EDE}"/>
          </ac:spMkLst>
        </pc:spChg>
        <pc:spChg chg="add del mod">
          <ac:chgData name="lihongyu" userId="fae45525-6af7-4b5c-9a24-29f448820baa" providerId="ADAL" clId="{2FAC74DF-3EFB-4746-8F04-285A5AD146DC}" dt="2024-03-29T07:52:43.779" v="19" actId="478"/>
          <ac:spMkLst>
            <pc:docMk/>
            <pc:sldMk cId="330861600" sldId="380"/>
            <ac:spMk id="13" creationId="{896E3280-001F-4B85-9B23-CD29EFD7B74A}"/>
          </ac:spMkLst>
        </pc:spChg>
        <pc:spChg chg="add del mod">
          <ac:chgData name="lihongyu" userId="fae45525-6af7-4b5c-9a24-29f448820baa" providerId="ADAL" clId="{2FAC74DF-3EFB-4746-8F04-285A5AD146DC}" dt="2024-03-29T07:52:48.094" v="21" actId="478"/>
          <ac:spMkLst>
            <pc:docMk/>
            <pc:sldMk cId="330861600" sldId="380"/>
            <ac:spMk id="15" creationId="{4CA0B072-99C0-484F-889B-E996781CEE72}"/>
          </ac:spMkLst>
        </pc:spChg>
      </pc:sldChg>
      <pc:sldChg chg="modSp del">
        <pc:chgData name="lihongyu" userId="fae45525-6af7-4b5c-9a24-29f448820baa" providerId="ADAL" clId="{2FAC74DF-3EFB-4746-8F04-285A5AD146DC}" dt="2024-04-01T12:36:30.439" v="868" actId="47"/>
        <pc:sldMkLst>
          <pc:docMk/>
          <pc:sldMk cId="1309146555" sldId="381"/>
        </pc:sldMkLst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1309146555" sldId="381"/>
            <ac:spMk id="6" creationId="{40F28247-688C-49E4-9565-72B2AA533047}"/>
          </ac:spMkLst>
        </pc:spChg>
      </pc:sldChg>
      <pc:sldChg chg="modSp mod">
        <pc:chgData name="lihongyu" userId="fae45525-6af7-4b5c-9a24-29f448820baa" providerId="ADAL" clId="{2FAC74DF-3EFB-4746-8F04-285A5AD146DC}" dt="2024-04-01T12:05:20.811" v="468" actId="404"/>
        <pc:sldMkLst>
          <pc:docMk/>
          <pc:sldMk cId="711199486" sldId="382"/>
        </pc:sldMkLst>
        <pc:spChg chg="mod">
          <ac:chgData name="lihongyu" userId="fae45525-6af7-4b5c-9a24-29f448820baa" providerId="ADAL" clId="{2FAC74DF-3EFB-4746-8F04-285A5AD146DC}" dt="2024-04-01T12:05:20.811" v="468" actId="404"/>
          <ac:spMkLst>
            <pc:docMk/>
            <pc:sldMk cId="711199486" sldId="382"/>
            <ac:spMk id="2" creationId="{5DC35D41-E798-B454-212C-9ADA3E15E845}"/>
          </ac:spMkLst>
        </pc:spChg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711199486" sldId="382"/>
            <ac:spMk id="6" creationId="{EB5C88E6-ADC5-6962-E8B4-41932FD0C5FB}"/>
          </ac:spMkLst>
        </pc:spChg>
        <pc:spChg chg="mod">
          <ac:chgData name="lihongyu" userId="fae45525-6af7-4b5c-9a24-29f448820baa" providerId="ADAL" clId="{2FAC74DF-3EFB-4746-8F04-285A5AD146DC}" dt="2024-04-01T12:05:08.432" v="464" actId="20577"/>
          <ac:spMkLst>
            <pc:docMk/>
            <pc:sldMk cId="711199486" sldId="382"/>
            <ac:spMk id="12" creationId="{C8D85744-9786-4AB4-99D9-73F329B42063}"/>
          </ac:spMkLst>
        </pc:spChg>
        <pc:picChg chg="mod">
          <ac:chgData name="lihongyu" userId="fae45525-6af7-4b5c-9a24-29f448820baa" providerId="ADAL" clId="{2FAC74DF-3EFB-4746-8F04-285A5AD146DC}" dt="2024-04-01T12:05:15.098" v="466" actId="1076"/>
          <ac:picMkLst>
            <pc:docMk/>
            <pc:sldMk cId="711199486" sldId="382"/>
            <ac:picMk id="17" creationId="{EF328E12-DBBA-4D9D-847F-8D7DD562C86A}"/>
          </ac:picMkLst>
        </pc:picChg>
      </pc:sldChg>
      <pc:sldChg chg="modSp ord">
        <pc:chgData name="lihongyu" userId="fae45525-6af7-4b5c-9a24-29f448820baa" providerId="ADAL" clId="{2FAC74DF-3EFB-4746-8F04-285A5AD146DC}" dt="2024-04-01T15:05:00.343" v="1738"/>
        <pc:sldMkLst>
          <pc:docMk/>
          <pc:sldMk cId="3994698713" sldId="383"/>
        </pc:sldMkLst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k cId="3994698713" sldId="383"/>
            <ac:spMk id="6" creationId="{EB5C88E6-ADC5-6962-E8B4-41932FD0C5FB}"/>
          </ac:spMkLst>
        </pc:spChg>
      </pc:sldChg>
      <pc:sldChg chg="addSp delSp modSp add mod">
        <pc:chgData name="lihongyu" userId="fae45525-6af7-4b5c-9a24-29f448820baa" providerId="ADAL" clId="{2FAC74DF-3EFB-4746-8F04-285A5AD146DC}" dt="2024-04-01T13:19:55.003" v="1130" actId="1076"/>
        <pc:sldMkLst>
          <pc:docMk/>
          <pc:sldMk cId="1019230680" sldId="384"/>
        </pc:sldMkLst>
        <pc:spChg chg="del">
          <ac:chgData name="lihongyu" userId="fae45525-6af7-4b5c-9a24-29f448820baa" providerId="ADAL" clId="{2FAC74DF-3EFB-4746-8F04-285A5AD146DC}" dt="2024-04-01T12:33:09.880" v="820" actId="478"/>
          <ac:spMkLst>
            <pc:docMk/>
            <pc:sldMk cId="1019230680" sldId="384"/>
            <ac:spMk id="84" creationId="{50486416-185A-41B4-9AC4-574898159B59}"/>
          </ac:spMkLst>
        </pc:spChg>
        <pc:spChg chg="mod">
          <ac:chgData name="lihongyu" userId="fae45525-6af7-4b5c-9a24-29f448820baa" providerId="ADAL" clId="{2FAC74DF-3EFB-4746-8F04-285A5AD146DC}" dt="2024-04-01T13:19:55.003" v="1130" actId="1076"/>
          <ac:spMkLst>
            <pc:docMk/>
            <pc:sldMk cId="1019230680" sldId="384"/>
            <ac:spMk id="134" creationId="{A185E8FD-1633-4FB3-B41A-070CB9C8CB8A}"/>
          </ac:spMkLst>
        </pc:spChg>
        <pc:spChg chg="add del mod">
          <ac:chgData name="lihongyu" userId="fae45525-6af7-4b5c-9a24-29f448820baa" providerId="ADAL" clId="{2FAC74DF-3EFB-4746-8F04-285A5AD146DC}" dt="2024-04-01T13:18:41.078" v="1122" actId="478"/>
          <ac:spMkLst>
            <pc:docMk/>
            <pc:sldMk cId="1019230680" sldId="384"/>
            <ac:spMk id="157" creationId="{B3832088-723A-47B3-B946-C7CB610E11D8}"/>
          </ac:spMkLst>
        </pc:spChg>
        <pc:spChg chg="add mod">
          <ac:chgData name="lihongyu" userId="fae45525-6af7-4b5c-9a24-29f448820baa" providerId="ADAL" clId="{2FAC74DF-3EFB-4746-8F04-285A5AD146DC}" dt="2024-04-01T13:17:20.594" v="1083" actId="404"/>
          <ac:spMkLst>
            <pc:docMk/>
            <pc:sldMk cId="1019230680" sldId="384"/>
            <ac:spMk id="158" creationId="{E8D8B1EE-DA8A-4A0D-B5CA-A04A759E027B}"/>
          </ac:spMkLst>
        </pc:spChg>
        <pc:spChg chg="add mod">
          <ac:chgData name="lihongyu" userId="fae45525-6af7-4b5c-9a24-29f448820baa" providerId="ADAL" clId="{2FAC74DF-3EFB-4746-8F04-285A5AD146DC}" dt="2024-04-01T13:19:12.113" v="1128" actId="1076"/>
          <ac:spMkLst>
            <pc:docMk/>
            <pc:sldMk cId="1019230680" sldId="384"/>
            <ac:spMk id="159" creationId="{9F541D96-5393-4D26-ABF6-8B02C9B119EC}"/>
          </ac:spMkLst>
        </pc:spChg>
        <pc:grpChg chg="del">
          <ac:chgData name="lihongyu" userId="fae45525-6af7-4b5c-9a24-29f448820baa" providerId="ADAL" clId="{2FAC74DF-3EFB-4746-8F04-285A5AD146DC}" dt="2024-04-01T12:33:06.365" v="819" actId="478"/>
          <ac:grpSpMkLst>
            <pc:docMk/>
            <pc:sldMk cId="1019230680" sldId="384"/>
            <ac:grpSpMk id="176" creationId="{B2177524-5E63-4F44-9E48-7C78A7423B1D}"/>
          </ac:grpSpMkLst>
        </pc:grpChg>
        <pc:graphicFrameChg chg="mod">
          <ac:chgData name="lihongyu" userId="fae45525-6af7-4b5c-9a24-29f448820baa" providerId="ADAL" clId="{2FAC74DF-3EFB-4746-8F04-285A5AD146DC}" dt="2024-04-01T13:19:48.691" v="1129" actId="1076"/>
          <ac:graphicFrameMkLst>
            <pc:docMk/>
            <pc:sldMk cId="1019230680" sldId="384"/>
            <ac:graphicFrameMk id="130" creationId="{83100D44-0C6E-4F88-B672-80E67A6D169C}"/>
          </ac:graphicFrameMkLst>
        </pc:graphicFrameChg>
      </pc:sldChg>
      <pc:sldChg chg="new del">
        <pc:chgData name="lihongyu" userId="fae45525-6af7-4b5c-9a24-29f448820baa" providerId="ADAL" clId="{2FAC74DF-3EFB-4746-8F04-285A5AD146DC}" dt="2024-04-01T11:42:45.537" v="262" actId="47"/>
        <pc:sldMkLst>
          <pc:docMk/>
          <pc:sldMk cId="3459979874" sldId="384"/>
        </pc:sldMkLst>
      </pc:sldChg>
      <pc:sldChg chg="new del">
        <pc:chgData name="lihongyu" userId="fae45525-6af7-4b5c-9a24-29f448820baa" providerId="ADAL" clId="{2FAC74DF-3EFB-4746-8F04-285A5AD146DC}" dt="2024-04-01T13:45:02.366" v="1236" actId="680"/>
        <pc:sldMkLst>
          <pc:docMk/>
          <pc:sldMk cId="660769044" sldId="385"/>
        </pc:sldMkLst>
      </pc:sldChg>
      <pc:sldMasterChg chg="modSp modSldLayout">
        <pc:chgData name="lihongyu" userId="fae45525-6af7-4b5c-9a24-29f448820baa" providerId="ADAL" clId="{2FAC74DF-3EFB-4746-8F04-285A5AD146DC}" dt="2024-04-01T11:43:01.980" v="263"/>
        <pc:sldMasterMkLst>
          <pc:docMk/>
          <pc:sldMasterMk cId="2691691626" sldId="2147483648"/>
        </pc:sldMasterMkLst>
        <pc:spChg chg="mod">
          <ac:chgData name="lihongyu" userId="fae45525-6af7-4b5c-9a24-29f448820baa" providerId="ADAL" clId="{2FAC74DF-3EFB-4746-8F04-285A5AD146DC}" dt="2024-04-01T11:43:01.980" v="263"/>
          <ac:spMkLst>
            <pc:docMk/>
            <pc:sldMasterMk cId="2691691626" sldId="2147483648"/>
            <ac:spMk id="5" creationId="{6496C1A9-147A-C449-A155-2B7B1DBB9D3F}"/>
          </ac:spMkLst>
        </pc:spChg>
        <pc:sldLayoutChg chg="modSp">
          <pc:chgData name="lihongyu" userId="fae45525-6af7-4b5c-9a24-29f448820baa" providerId="ADAL" clId="{2FAC74DF-3EFB-4746-8F04-285A5AD146DC}" dt="2024-04-01T11:43:01.980" v="263"/>
          <pc:sldLayoutMkLst>
            <pc:docMk/>
            <pc:sldMasterMk cId="2691691626" sldId="2147483648"/>
            <pc:sldLayoutMk cId="4028861956" sldId="2147483649"/>
          </pc:sldLayoutMkLst>
          <pc:spChg chg="mod">
            <ac:chgData name="lihongyu" userId="fae45525-6af7-4b5c-9a24-29f448820baa" providerId="ADAL" clId="{2FAC74DF-3EFB-4746-8F04-285A5AD146DC}" dt="2024-04-01T11:43:01.980" v="263"/>
            <ac:spMkLst>
              <pc:docMk/>
              <pc:sldMasterMk cId="2691691626" sldId="2147483648"/>
              <pc:sldLayoutMk cId="4028861956" sldId="2147483649"/>
              <ac:spMk id="5" creationId="{17E15A44-2996-6049-94FB-8CFED9BC9EA1}"/>
            </ac:spMkLst>
          </pc:spChg>
        </pc:sldLayoutChg>
      </pc:sldMasterChg>
    </pc:docChg>
  </pc:docChgLst>
  <pc:docChgLst>
    <pc:chgData name="lihongyu" userId="fae45525-6af7-4b5c-9a24-29f448820baa" providerId="ADAL" clId="{7543D4FB-8341-4BD2-8A40-EA69126F6980}"/>
    <pc:docChg chg="undo custSel addSld modSld">
      <pc:chgData name="lihongyu" userId="fae45525-6af7-4b5c-9a24-29f448820baa" providerId="ADAL" clId="{7543D4FB-8341-4BD2-8A40-EA69126F6980}" dt="2024-07-25T07:01:50.289" v="368" actId="1035"/>
      <pc:docMkLst>
        <pc:docMk/>
      </pc:docMkLst>
      <pc:sldChg chg="addSp delSp modSp add mod">
        <pc:chgData name="lihongyu" userId="fae45525-6af7-4b5c-9a24-29f448820baa" providerId="ADAL" clId="{7543D4FB-8341-4BD2-8A40-EA69126F6980}" dt="2024-07-25T07:01:50.289" v="368" actId="1035"/>
        <pc:sldMkLst>
          <pc:docMk/>
          <pc:sldMk cId="4204284453" sldId="385"/>
        </pc:sldMkLst>
        <pc:spChg chg="mod">
          <ac:chgData name="lihongyu" userId="fae45525-6af7-4b5c-9a24-29f448820baa" providerId="ADAL" clId="{7543D4FB-8341-4BD2-8A40-EA69126F6980}" dt="2024-07-25T06:53:53.190" v="37" actId="20577"/>
          <ac:spMkLst>
            <pc:docMk/>
            <pc:sldMk cId="4204284453" sldId="385"/>
            <ac:spMk id="2" creationId="{504E65DC-41E2-4E36-BC84-23CCDF558553}"/>
          </ac:spMkLst>
        </pc:spChg>
        <pc:spChg chg="add del mod">
          <ac:chgData name="lihongyu" userId="fae45525-6af7-4b5c-9a24-29f448820baa" providerId="ADAL" clId="{7543D4FB-8341-4BD2-8A40-EA69126F6980}" dt="2024-07-25T07:01:50.289" v="368" actId="1035"/>
          <ac:spMkLst>
            <pc:docMk/>
            <pc:sldMk cId="4204284453" sldId="385"/>
            <ac:spMk id="7" creationId="{45C8747B-FAA8-C55C-986D-303F763EBF05}"/>
          </ac:spMkLst>
        </pc:spChg>
        <pc:picChg chg="add mod">
          <ac:chgData name="lihongyu" userId="fae45525-6af7-4b5c-9a24-29f448820baa" providerId="ADAL" clId="{7543D4FB-8341-4BD2-8A40-EA69126F6980}" dt="2024-07-25T06:54:57.972" v="80" actId="1076"/>
          <ac:picMkLst>
            <pc:docMk/>
            <pc:sldMk cId="4204284453" sldId="385"/>
            <ac:picMk id="8" creationId="{7D3E0302-C762-433E-91E4-261D5036605A}"/>
          </ac:picMkLst>
        </pc:picChg>
        <pc:picChg chg="add del">
          <ac:chgData name="lihongyu" userId="fae45525-6af7-4b5c-9a24-29f448820baa" providerId="ADAL" clId="{7543D4FB-8341-4BD2-8A40-EA69126F6980}" dt="2024-07-25T06:54:04.739" v="42" actId="478"/>
          <ac:picMkLst>
            <pc:docMk/>
            <pc:sldMk cId="4204284453" sldId="385"/>
            <ac:picMk id="87" creationId="{83D8577E-717A-4033-92B7-7AEAD7A30CA6}"/>
          </ac:picMkLst>
        </pc:picChg>
      </pc:sldChg>
      <pc:sldChg chg="addSp delSp modSp add mod">
        <pc:chgData name="lihongyu" userId="fae45525-6af7-4b5c-9a24-29f448820baa" providerId="ADAL" clId="{7543D4FB-8341-4BD2-8A40-EA69126F6980}" dt="2024-07-25T06:58:59.433" v="265" actId="20577"/>
        <pc:sldMkLst>
          <pc:docMk/>
          <pc:sldMk cId="3603106605" sldId="386"/>
        </pc:sldMkLst>
        <pc:spChg chg="mod">
          <ac:chgData name="lihongyu" userId="fae45525-6af7-4b5c-9a24-29f448820baa" providerId="ADAL" clId="{7543D4FB-8341-4BD2-8A40-EA69126F6980}" dt="2024-07-25T06:58:59.433" v="265" actId="20577"/>
          <ac:spMkLst>
            <pc:docMk/>
            <pc:sldMk cId="3603106605" sldId="386"/>
            <ac:spMk id="7" creationId="{45C8747B-FAA8-C55C-986D-303F763EBF05}"/>
          </ac:spMkLst>
        </pc:spChg>
        <pc:picChg chg="del">
          <ac:chgData name="lihongyu" userId="fae45525-6af7-4b5c-9a24-29f448820baa" providerId="ADAL" clId="{7543D4FB-8341-4BD2-8A40-EA69126F6980}" dt="2024-07-25T06:55:35.899" v="117" actId="478"/>
          <ac:picMkLst>
            <pc:docMk/>
            <pc:sldMk cId="3603106605" sldId="386"/>
            <ac:picMk id="8" creationId="{7D3E0302-C762-433E-91E4-261D5036605A}"/>
          </ac:picMkLst>
        </pc:picChg>
        <pc:picChg chg="add mod">
          <ac:chgData name="lihongyu" userId="fae45525-6af7-4b5c-9a24-29f448820baa" providerId="ADAL" clId="{7543D4FB-8341-4BD2-8A40-EA69126F6980}" dt="2024-07-25T06:56:06.830" v="129" actId="1076"/>
          <ac:picMkLst>
            <pc:docMk/>
            <pc:sldMk cId="3603106605" sldId="386"/>
            <ac:picMk id="9" creationId="{24C347A5-D313-4CAC-8135-01C29DA000C8}"/>
          </ac:picMkLst>
        </pc:picChg>
        <pc:picChg chg="add mod">
          <ac:chgData name="lihongyu" userId="fae45525-6af7-4b5c-9a24-29f448820baa" providerId="ADAL" clId="{7543D4FB-8341-4BD2-8A40-EA69126F6980}" dt="2024-07-25T06:58:04.584" v="186" actId="1076"/>
          <ac:picMkLst>
            <pc:docMk/>
            <pc:sldMk cId="3603106605" sldId="386"/>
            <ac:picMk id="11" creationId="{107950B7-002D-4B03-82F6-98EB22229610}"/>
          </ac:picMkLst>
        </pc:picChg>
      </pc:sldChg>
      <pc:sldChg chg="delSp modSp add mod">
        <pc:chgData name="lihongyu" userId="fae45525-6af7-4b5c-9a24-29f448820baa" providerId="ADAL" clId="{7543D4FB-8341-4BD2-8A40-EA69126F6980}" dt="2024-07-25T06:59:55.447" v="286" actId="15"/>
        <pc:sldMkLst>
          <pc:docMk/>
          <pc:sldMk cId="994609510" sldId="387"/>
        </pc:sldMkLst>
        <pc:spChg chg="mod">
          <ac:chgData name="lihongyu" userId="fae45525-6af7-4b5c-9a24-29f448820baa" providerId="ADAL" clId="{7543D4FB-8341-4BD2-8A40-EA69126F6980}" dt="2024-07-25T06:58:29.286" v="223" actId="20577"/>
          <ac:spMkLst>
            <pc:docMk/>
            <pc:sldMk cId="994609510" sldId="387"/>
            <ac:spMk id="2" creationId="{504E65DC-41E2-4E36-BC84-23CCDF558553}"/>
          </ac:spMkLst>
        </pc:spChg>
        <pc:spChg chg="mod">
          <ac:chgData name="lihongyu" userId="fae45525-6af7-4b5c-9a24-29f448820baa" providerId="ADAL" clId="{7543D4FB-8341-4BD2-8A40-EA69126F6980}" dt="2024-07-25T06:59:55.447" v="286" actId="15"/>
          <ac:spMkLst>
            <pc:docMk/>
            <pc:sldMk cId="994609510" sldId="387"/>
            <ac:spMk id="7" creationId="{45C8747B-FAA8-C55C-986D-303F763EBF05}"/>
          </ac:spMkLst>
        </pc:spChg>
        <pc:picChg chg="del">
          <ac:chgData name="lihongyu" userId="fae45525-6af7-4b5c-9a24-29f448820baa" providerId="ADAL" clId="{7543D4FB-8341-4BD2-8A40-EA69126F6980}" dt="2024-07-25T06:58:32.249" v="224" actId="478"/>
          <ac:picMkLst>
            <pc:docMk/>
            <pc:sldMk cId="994609510" sldId="387"/>
            <ac:picMk id="9" creationId="{24C347A5-D313-4CAC-8135-01C29DA000C8}"/>
          </ac:picMkLst>
        </pc:picChg>
        <pc:picChg chg="del">
          <ac:chgData name="lihongyu" userId="fae45525-6af7-4b5c-9a24-29f448820baa" providerId="ADAL" clId="{7543D4FB-8341-4BD2-8A40-EA69126F6980}" dt="2024-07-25T06:58:33.851" v="225" actId="478"/>
          <ac:picMkLst>
            <pc:docMk/>
            <pc:sldMk cId="994609510" sldId="387"/>
            <ac:picMk id="11" creationId="{107950B7-002D-4B03-82F6-98EB222296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</a:defRPr>
            </a:lvl1pPr>
          </a:lstStyle>
          <a:p>
            <a:endParaRPr lang="en-C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</a:defRPr>
            </a:lvl1pPr>
          </a:lstStyle>
          <a:p>
            <a:fld id="{78BD1915-8B5B-864A-9D73-3CCAEFEE8989}" type="datetimeFigureOut">
              <a:rPr lang="en-CN" smtClean="0"/>
              <a:pPr/>
              <a:t>11/23/2024</a:t>
            </a:fld>
            <a:endParaRPr lang="en-C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</a:defRPr>
            </a:lvl1pPr>
          </a:lstStyle>
          <a:p>
            <a:endParaRPr lang="en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</a:defRPr>
            </a:lvl1pPr>
          </a:lstStyle>
          <a:p>
            <a:fld id="{475DA564-4630-D440-A400-EFFEE6CFCDC6}" type="slidenum">
              <a:rPr lang="en-CN" smtClean="0"/>
              <a:pPr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8574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32123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10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65188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0925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1107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13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12117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14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9858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15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95676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16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59609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17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79655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18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17184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19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4786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2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51488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20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6703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21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86589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618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0787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2529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27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69706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28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43146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29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59701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30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81583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31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8816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3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03599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32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14447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33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60430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34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58158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28FC-51E9-DC5B-2A4B-2D7B47F5B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E25F83-45C8-E041-C6C0-9783C5449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11A355-3035-A0E3-A763-4627735C5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36BD13-5AB9-3690-CF1B-341C96D67F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35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35493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36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9986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40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008931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41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89918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43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4702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4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24524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5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7803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>
              <a:ea typeface="Microsoft YaHei UI" panose="020B0503020204020204" pitchFamily="34" charset="-122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083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7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54510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8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7577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DA564-4630-D440-A400-EFFEE6CFCDC6}" type="slidenum">
              <a:rPr lang="en-CN" smtClean="0"/>
              <a:pPr/>
              <a:t>9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5882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BE6E-786E-8B44-9165-DC973AB42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086E2-F690-7E46-8A8D-1AF184A19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DD61E-53DF-A949-BA4E-666EB75AC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4BCC9AAD-9826-404F-BF56-06F28102FFCC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15A44-2996-6049-94FB-8CFED9BC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B6D5A-766F-A640-BEE1-45534156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A0319B2D-2C16-784F-8B60-0173ACC6EB4B}" type="slidenum">
              <a:rPr lang="en-CN" smtClean="0"/>
              <a:pPr/>
              <a:t>‹#›</a:t>
            </a:fld>
            <a:endParaRPr lang="en-CN" dirty="0"/>
          </a:p>
        </p:txBody>
      </p:sp>
      <p:pic>
        <p:nvPicPr>
          <p:cNvPr id="1028" name="Picture 4" descr="Beijing University of Posts and Telecommunications (BUPT) - Innovation  Toronto">
            <a:extLst>
              <a:ext uri="{FF2B5EF4-FFF2-40B4-BE49-F238E27FC236}">
                <a16:creationId xmlns:a16="http://schemas.microsoft.com/office/drawing/2014/main" id="{B633654E-4F8A-6549-BC49-A0FF8C4C47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91093" cy="98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BAD0670A-3026-FB65-7C0F-0B2C1017E4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8800" y="0"/>
            <a:ext cx="2743200" cy="98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6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56C3C8-FE73-FF47-9BF4-D88E9A23B638}"/>
              </a:ext>
            </a:extLst>
          </p:cNvPr>
          <p:cNvSpPr/>
          <p:nvPr userDrawn="1"/>
        </p:nvSpPr>
        <p:spPr>
          <a:xfrm>
            <a:off x="0" y="6176962"/>
            <a:ext cx="12192000" cy="6810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53444-C452-3441-8E8B-E4BF684F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Kaiti TC" panose="02010600040101010101" pitchFamily="2" charset="-12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E01F-E2E4-7149-8991-3A39EC72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918"/>
            <a:ext cx="10515600" cy="4853046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Kaiti TC" panose="02010600040101010101" pitchFamily="2" charset="-120"/>
                <a:cs typeface="Times New Roman" panose="02020603050405020304" pitchFamily="18" charset="0"/>
              </a:defRPr>
            </a:lvl1pPr>
            <a:lvl2pPr marL="685800" indent="-228600">
              <a:buFont typeface="System Font Regular"/>
              <a:buChar char="-"/>
              <a:defRPr>
                <a:latin typeface="Microsoft YaHei UI" panose="020B0503020204020204" pitchFamily="34" charset="-122"/>
                <a:ea typeface="Kaiti TC" panose="02010600040101010101" pitchFamily="2" charset="-120"/>
                <a:cs typeface="Times New Roman" panose="02020603050405020304" pitchFamily="18" charset="0"/>
              </a:defRPr>
            </a:lvl2pPr>
            <a:lvl3pPr>
              <a:defRPr>
                <a:latin typeface="Microsoft YaHei UI" panose="020B0503020204020204" pitchFamily="34" charset="-122"/>
                <a:ea typeface="Kaiti TC" panose="02010600040101010101" pitchFamily="2" charset="-120"/>
                <a:cs typeface="Times New Roman" panose="02020603050405020304" pitchFamily="18" charset="0"/>
              </a:defRPr>
            </a:lvl3pPr>
            <a:lvl4pPr>
              <a:defRPr>
                <a:latin typeface="Microsoft YaHei UI" panose="020B0503020204020204" pitchFamily="34" charset="-122"/>
                <a:ea typeface="Kaiti TC" panose="02010600040101010101" pitchFamily="2" charset="-120"/>
                <a:cs typeface="Times New Roman" panose="02020603050405020304" pitchFamily="18" charset="0"/>
              </a:defRPr>
            </a:lvl4pPr>
            <a:lvl5pPr>
              <a:defRPr>
                <a:latin typeface="Microsoft YaHei UI" panose="020B0503020204020204" pitchFamily="34" charset="-122"/>
                <a:ea typeface="Kaiti TC" panose="02010600040101010101" pitchFamily="2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ADF77-0D00-9348-B249-E0BAE994F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FE83A-1D69-524A-96CF-5E8BF2FA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1400">
                <a:solidFill>
                  <a:schemeClr val="bg1"/>
                </a:solidFill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A0319B2D-2C16-784F-8B60-0173ACC6EB4B}" type="slidenum">
              <a:rPr lang="en-CN" smtClean="0"/>
              <a:pPr/>
              <a:t>‹#›</a:t>
            </a:fld>
            <a:endParaRPr lang="en-CN" dirty="0"/>
          </a:p>
        </p:txBody>
      </p:sp>
      <p:pic>
        <p:nvPicPr>
          <p:cNvPr id="1026" name="Picture 2" descr="Beijing University of Posts and Telecommunications - Wikipedia">
            <a:extLst>
              <a:ext uri="{FF2B5EF4-FFF2-40B4-BE49-F238E27FC236}">
                <a16:creationId xmlns:a16="http://schemas.microsoft.com/office/drawing/2014/main" id="{874144A1-2062-D140-8A6E-2FFE6369A6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6470" y="123894"/>
            <a:ext cx="913130" cy="91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0E6538-EF70-4846-A995-9791F309C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Shan Yuxuan, Beijing University of Posts and Telecommunications</a:t>
            </a:r>
            <a:endParaRPr lang="en-CN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B3589B8D-A3C7-259C-53EA-4F0B97DBA8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943" y="38591"/>
            <a:ext cx="1104056" cy="10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75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7B13A-5EE4-7D48-BFF4-D3E7AEBE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B23D9-5D4C-3C41-A927-3C6C12CE4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6C243-0045-5B46-9B42-6E6D27EFF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F5E5AB9-648E-40B6-9990-F73D9598474A}" type="datetime1">
              <a:rPr lang="zh-CN" altLang="en-US" smtClean="0"/>
              <a:pPr/>
              <a:t>2024/11/23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6C1A9-147A-C449-A155-2B7B1DBB9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9A07E-D399-F349-9966-C6D9C8E3A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A0319B2D-2C16-784F-8B60-0173ACC6EB4B}" type="slidenum">
              <a:rPr lang="en-CN" smtClean="0"/>
              <a:pPr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9169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66.svg"/><Relationship Id="rId5" Type="http://schemas.openxmlformats.org/officeDocument/2006/relationships/image" Target="../media/image60.jpeg"/><Relationship Id="rId15" Type="http://schemas.openxmlformats.org/officeDocument/2006/relationships/image" Target="../media/image14.png"/><Relationship Id="rId10" Type="http://schemas.openxmlformats.org/officeDocument/2006/relationships/image" Target="../media/image65.png"/><Relationship Id="rId4" Type="http://schemas.openxmlformats.org/officeDocument/2006/relationships/image" Target="../media/image59.svg"/><Relationship Id="rId9" Type="http://schemas.openxmlformats.org/officeDocument/2006/relationships/image" Target="../media/image64.svg"/><Relationship Id="rId14" Type="http://schemas.openxmlformats.org/officeDocument/2006/relationships/image" Target="../media/image6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jpe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lwn.net/Articles/540368/" TargetMode="External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66.svg"/><Relationship Id="rId5" Type="http://schemas.openxmlformats.org/officeDocument/2006/relationships/image" Target="../media/image60.jpeg"/><Relationship Id="rId15" Type="http://schemas.openxmlformats.org/officeDocument/2006/relationships/image" Target="../media/image14.png"/><Relationship Id="rId10" Type="http://schemas.openxmlformats.org/officeDocument/2006/relationships/image" Target="../media/image65.png"/><Relationship Id="rId4" Type="http://schemas.openxmlformats.org/officeDocument/2006/relationships/image" Target="../media/image59.svg"/><Relationship Id="rId9" Type="http://schemas.openxmlformats.org/officeDocument/2006/relationships/image" Target="../media/image64.svg"/><Relationship Id="rId14" Type="http://schemas.openxmlformats.org/officeDocument/2006/relationships/image" Target="../media/image6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3F05-DB84-7D49-86F1-355FD4AD9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99" y="1656242"/>
            <a:ext cx="11396439" cy="157750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RROS</a:t>
            </a:r>
            <a:r>
              <a:rPr lang="zh-CN" altLang="en-US" sz="40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：</a:t>
            </a:r>
            <a:r>
              <a:rPr lang="en-US" altLang="zh-CN" sz="40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A Rust Realtime Operating System</a:t>
            </a:r>
            <a:endParaRPr lang="en-US" altLang="ja-JP" sz="40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E289F-10B6-784B-8ED1-D3841FA0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>
                <a:ea typeface="Microsoft YaHei UI" panose="020B0503020204020204" pitchFamily="34" charset="-122"/>
              </a:rPr>
              <a:t>1</a:t>
            </a:fld>
            <a:endParaRPr lang="en-CN" dirty="0">
              <a:ea typeface="Microsoft YaHei UI" panose="020B0503020204020204" pitchFamily="34" charset="-122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05402F-2350-E146-A5C2-0A1C49CD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4619118"/>
            <a:ext cx="10505169" cy="1450771"/>
          </a:xfrm>
        </p:spPr>
        <p:txBody>
          <a:bodyPr/>
          <a:lstStyle/>
          <a:p>
            <a:r>
              <a:rPr lang="en-US" altLang="zh-CN" sz="2000" dirty="0"/>
              <a:t>Shan Yuxuan</a:t>
            </a:r>
          </a:p>
          <a:p>
            <a:r>
              <a:rPr lang="en-US" altLang="zh-CN" sz="2000" dirty="0"/>
              <a:t>Beijing University of Posts and Telecommunications, China</a:t>
            </a:r>
            <a:endParaRPr lang="en-CN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93556-FD58-E043-BAC6-5E9C92BE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5DD35-15DD-4CF2-8DDE-B9E5CEF3191D}" type="datetime1">
              <a:rPr lang="zh-CN" altLang="en-US" smtClean="0">
                <a:latin typeface="Microsoft YaHei UI" panose="020B0503020204020204" pitchFamily="34" charset="-122"/>
              </a:rPr>
              <a:t>2024/11/23</a:t>
            </a:fld>
            <a:endParaRPr lang="en-US" dirty="0">
              <a:latin typeface="Microsoft YaHei UI" panose="020B0503020204020204" pitchFamily="34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4B13CC3-79D3-0211-91A9-156801AC3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950" y="0"/>
            <a:ext cx="2940050" cy="106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9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表格 129">
            <a:extLst>
              <a:ext uri="{FF2B5EF4-FFF2-40B4-BE49-F238E27FC236}">
                <a16:creationId xmlns:a16="http://schemas.microsoft.com/office/drawing/2014/main" id="{83100D44-0C6E-4F88-B672-80E67A6D1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42648"/>
              </p:ext>
            </p:extLst>
          </p:nvPr>
        </p:nvGraphicFramePr>
        <p:xfrm>
          <a:off x="6671713" y="745153"/>
          <a:ext cx="4603101" cy="1903534"/>
        </p:xfrm>
        <a:graphic>
          <a:graphicData uri="http://schemas.openxmlformats.org/drawingml/2006/table">
            <a:tbl>
              <a:tblPr/>
              <a:tblGrid>
                <a:gridCol w="1234544">
                  <a:extLst>
                    <a:ext uri="{9D8B030D-6E8A-4147-A177-3AD203B41FA5}">
                      <a16:colId xmlns:a16="http://schemas.microsoft.com/office/drawing/2014/main" val="1865423954"/>
                    </a:ext>
                  </a:extLst>
                </a:gridCol>
                <a:gridCol w="1196857">
                  <a:extLst>
                    <a:ext uri="{9D8B030D-6E8A-4147-A177-3AD203B41FA5}">
                      <a16:colId xmlns:a16="http://schemas.microsoft.com/office/drawing/2014/main" val="5332933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18876469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369068667"/>
                    </a:ext>
                  </a:extLst>
                </a:gridCol>
              </a:tblGrid>
              <a:tr h="209651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 </a:t>
                      </a: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Dual-kernels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Hypervisors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Preempt-rt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56370"/>
                  </a:ext>
                </a:extLst>
              </a:tr>
              <a:tr h="27148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Resource allocation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Dynamic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Static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Dynamic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596771"/>
                  </a:ext>
                </a:extLst>
              </a:tr>
              <a:tr h="27148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Real-time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Hard real-time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Hard real-time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Soft real-time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881263"/>
                  </a:ext>
                </a:extLst>
              </a:tr>
              <a:tr h="27148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Ease of development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Easy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Hard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Easy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148398"/>
                  </a:ext>
                </a:extLst>
              </a:tr>
              <a:tr h="27148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Isolation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Moderate isolation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Complete isolation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No isolation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0009"/>
                  </a:ext>
                </a:extLst>
              </a:tr>
              <a:tr h="27148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Difficulty of maintenance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medium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high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low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68769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C355673-27FB-410D-8120-548B6D4F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Real-time and generality challenges</a:t>
            </a:r>
            <a:endParaRPr lang="zh-CN" altLang="en-US" sz="3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B224E3-8B44-422B-8B64-252635E0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A63BA1-F331-48DE-9088-4B9A2565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10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F28247-688C-49E4-9565-72B2AA533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dirty="0"/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38D7B337-BC75-48BB-A15F-A0A684F8A2D0}"/>
              </a:ext>
            </a:extLst>
          </p:cNvPr>
          <p:cNvGrpSpPr/>
          <p:nvPr/>
        </p:nvGrpSpPr>
        <p:grpSpPr>
          <a:xfrm>
            <a:off x="4797794" y="2738156"/>
            <a:ext cx="3190676" cy="3379724"/>
            <a:chOff x="4734270" y="2528567"/>
            <a:chExt cx="3190676" cy="337972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E950A0D-C761-4B9E-8B97-A71D3EC3DA9D}"/>
                </a:ext>
              </a:extLst>
            </p:cNvPr>
            <p:cNvSpPr/>
            <p:nvPr/>
          </p:nvSpPr>
          <p:spPr>
            <a:xfrm>
              <a:off x="4734270" y="2528567"/>
              <a:ext cx="3190676" cy="3379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AD5DCE7-8888-4BB1-BEAC-0A2B4EE452C1}"/>
                </a:ext>
              </a:extLst>
            </p:cNvPr>
            <p:cNvSpPr/>
            <p:nvPr/>
          </p:nvSpPr>
          <p:spPr>
            <a:xfrm>
              <a:off x="6534067" y="2678249"/>
              <a:ext cx="1303640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UI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467AD29-21DD-4B59-A510-056D94048123}"/>
                </a:ext>
              </a:extLst>
            </p:cNvPr>
            <p:cNvSpPr/>
            <p:nvPr/>
          </p:nvSpPr>
          <p:spPr>
            <a:xfrm>
              <a:off x="4834074" y="3438367"/>
              <a:ext cx="3008001" cy="1604975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8AB537E-6B97-4D82-870C-50D12820D15B}"/>
                </a:ext>
              </a:extLst>
            </p:cNvPr>
            <p:cNvSpPr/>
            <p:nvPr/>
          </p:nvSpPr>
          <p:spPr>
            <a:xfrm>
              <a:off x="4922758" y="4741418"/>
              <a:ext cx="2449482" cy="18555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46" name="图形 45" descr="工具 纯色填充">
              <a:extLst>
                <a:ext uri="{FF2B5EF4-FFF2-40B4-BE49-F238E27FC236}">
                  <a16:creationId xmlns:a16="http://schemas.microsoft.com/office/drawing/2014/main" id="{93F9D134-EC05-4147-B3EB-40F98CDD8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35" y="4722063"/>
              <a:ext cx="279948" cy="308305"/>
            </a:xfrm>
            <a:prstGeom prst="rect">
              <a:avLst/>
            </a:prstGeom>
          </p:spPr>
        </p:pic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5D8FCA7-3D73-488D-A98F-2ADB7FCE5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4253" y="4926976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B4FBE7FE-C0CB-45FF-9AA3-C2F8A26764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1417" y="4926976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7A89FF68-FB5C-497B-B4FB-DECC7AE07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4829" y="4926976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8802B8B-E352-435F-B7ED-54397A9E4489}"/>
                </a:ext>
              </a:extLst>
            </p:cNvPr>
            <p:cNvSpPr/>
            <p:nvPr/>
          </p:nvSpPr>
          <p:spPr>
            <a:xfrm>
              <a:off x="4899346" y="3688391"/>
              <a:ext cx="1202042" cy="99258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EA0F853-025A-450E-AF25-6A54F5A2DBD9}"/>
                </a:ext>
              </a:extLst>
            </p:cNvPr>
            <p:cNvSpPr/>
            <p:nvPr/>
          </p:nvSpPr>
          <p:spPr>
            <a:xfrm>
              <a:off x="6529712" y="3701106"/>
              <a:ext cx="1202042" cy="979873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26FD92BA-3B89-4665-9B0F-C2E739F9FCD3}"/>
                </a:ext>
              </a:extLst>
            </p:cNvPr>
            <p:cNvSpPr/>
            <p:nvPr/>
          </p:nvSpPr>
          <p:spPr>
            <a:xfrm>
              <a:off x="4976693" y="3770713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81CD3306-9ABF-4524-9F4E-5143043D4073}"/>
                </a:ext>
              </a:extLst>
            </p:cNvPr>
            <p:cNvSpPr/>
            <p:nvPr/>
          </p:nvSpPr>
          <p:spPr>
            <a:xfrm>
              <a:off x="5536288" y="3775140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C9B881FC-078F-4957-B628-AB69BB4612AE}"/>
                </a:ext>
              </a:extLst>
            </p:cNvPr>
            <p:cNvSpPr/>
            <p:nvPr/>
          </p:nvSpPr>
          <p:spPr>
            <a:xfrm>
              <a:off x="6608189" y="3777958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06119B8-E07E-4457-B17A-4D39CA1B31F9}"/>
                </a:ext>
              </a:extLst>
            </p:cNvPr>
            <p:cNvSpPr/>
            <p:nvPr/>
          </p:nvSpPr>
          <p:spPr>
            <a:xfrm>
              <a:off x="7167784" y="3782385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48307C95-D13D-438F-8393-3D7B34BE4342}"/>
                </a:ext>
              </a:extLst>
            </p:cNvPr>
            <p:cNvSpPr/>
            <p:nvPr/>
          </p:nvSpPr>
          <p:spPr>
            <a:xfrm>
              <a:off x="6603577" y="4372827"/>
              <a:ext cx="106932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75088ECB-4652-453E-A7AD-8251D90FFA22}"/>
                </a:ext>
              </a:extLst>
            </p:cNvPr>
            <p:cNvSpPr/>
            <p:nvPr/>
          </p:nvSpPr>
          <p:spPr>
            <a:xfrm>
              <a:off x="6672409" y="4416715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91BB414-BAFD-4493-89F8-F2E4C5A4E013}"/>
                </a:ext>
              </a:extLst>
            </p:cNvPr>
            <p:cNvSpPr/>
            <p:nvPr/>
          </p:nvSpPr>
          <p:spPr>
            <a:xfrm>
              <a:off x="6904833" y="4419384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BEDA153-ACDF-45DB-BF76-5ECC9C892E43}"/>
                </a:ext>
              </a:extLst>
            </p:cNvPr>
            <p:cNvSpPr/>
            <p:nvPr/>
          </p:nvSpPr>
          <p:spPr>
            <a:xfrm>
              <a:off x="7149582" y="4416715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26A0729-618F-42B9-ACD1-378CABF4D3BA}"/>
                </a:ext>
              </a:extLst>
            </p:cNvPr>
            <p:cNvSpPr/>
            <p:nvPr/>
          </p:nvSpPr>
          <p:spPr>
            <a:xfrm>
              <a:off x="7427066" y="4412960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CC46A11-ED22-4A30-8F34-52C2ED5EBB0D}"/>
                </a:ext>
              </a:extLst>
            </p:cNvPr>
            <p:cNvSpPr/>
            <p:nvPr/>
          </p:nvSpPr>
          <p:spPr>
            <a:xfrm>
              <a:off x="4832155" y="2672310"/>
              <a:ext cx="1204141" cy="496349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321EBCC3-3A67-4061-9E92-1C81E138DDBF}"/>
                </a:ext>
              </a:extLst>
            </p:cNvPr>
            <p:cNvSpPr/>
            <p:nvPr/>
          </p:nvSpPr>
          <p:spPr>
            <a:xfrm>
              <a:off x="4988705" y="2831696"/>
              <a:ext cx="871155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4C3F0E79-E3C9-49A3-801E-774205E10A74}"/>
                </a:ext>
              </a:extLst>
            </p:cNvPr>
            <p:cNvSpPr/>
            <p:nvPr/>
          </p:nvSpPr>
          <p:spPr>
            <a:xfrm>
              <a:off x="6732290" y="2827679"/>
              <a:ext cx="871155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D7401F12-DD7D-46C1-A272-AC4AF01C7936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 flipV="1">
              <a:off x="7167784" y="3073564"/>
              <a:ext cx="84" cy="63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A6FBF7D6-395C-45B5-ABAF-87F39CA0D705}"/>
                </a:ext>
              </a:extLst>
            </p:cNvPr>
            <p:cNvSpPr/>
            <p:nvPr/>
          </p:nvSpPr>
          <p:spPr>
            <a:xfrm>
              <a:off x="4957020" y="4366403"/>
              <a:ext cx="106932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B7437B63-F0A7-440D-9B82-54D3C48E2841}"/>
                </a:ext>
              </a:extLst>
            </p:cNvPr>
            <p:cNvSpPr/>
            <p:nvPr/>
          </p:nvSpPr>
          <p:spPr>
            <a:xfrm>
              <a:off x="5025852" y="4410291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5900D18-F77A-447F-95E8-C3E790539BD7}"/>
                </a:ext>
              </a:extLst>
            </p:cNvPr>
            <p:cNvSpPr/>
            <p:nvPr/>
          </p:nvSpPr>
          <p:spPr>
            <a:xfrm>
              <a:off x="5258276" y="4412960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A9D4B6B3-B8D0-4069-A416-8CC7CD5C1E78}"/>
                </a:ext>
              </a:extLst>
            </p:cNvPr>
            <p:cNvSpPr/>
            <p:nvPr/>
          </p:nvSpPr>
          <p:spPr>
            <a:xfrm>
              <a:off x="5503025" y="4410291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C1BD40DC-CF95-4E65-8C80-AB7EB57B7191}"/>
                </a:ext>
              </a:extLst>
            </p:cNvPr>
            <p:cNvSpPr/>
            <p:nvPr/>
          </p:nvSpPr>
          <p:spPr>
            <a:xfrm>
              <a:off x="5780509" y="4406536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BB7A3EF-21D5-406C-953E-8910D5A379B0}"/>
                </a:ext>
              </a:extLst>
            </p:cNvPr>
            <p:cNvSpPr/>
            <p:nvPr/>
          </p:nvSpPr>
          <p:spPr>
            <a:xfrm>
              <a:off x="4840312" y="5286289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3AEFFDE9-DDD3-4171-A603-A03E881330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90" r="77241" b="40909"/>
            <a:stretch/>
          </p:blipFill>
          <p:spPr bwMode="auto">
            <a:xfrm>
              <a:off x="5068230" y="5358386"/>
              <a:ext cx="414711" cy="375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3A075F0B-7F57-41A7-88EE-59AF057660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5" t="9790" r="52989" b="40909"/>
            <a:stretch/>
          </p:blipFill>
          <p:spPr bwMode="auto">
            <a:xfrm>
              <a:off x="6080471" y="5350926"/>
              <a:ext cx="348380" cy="383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7757D377-4299-4861-84E5-03EE5EA8B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1" t="7343" r="27857" b="43356"/>
            <a:stretch/>
          </p:blipFill>
          <p:spPr bwMode="auto">
            <a:xfrm>
              <a:off x="5565892" y="5358386"/>
              <a:ext cx="355995" cy="381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图形 79" descr="数据库 纯色填充">
              <a:extLst>
                <a:ext uri="{FF2B5EF4-FFF2-40B4-BE49-F238E27FC236}">
                  <a16:creationId xmlns:a16="http://schemas.microsoft.com/office/drawing/2014/main" id="{874B56C7-213B-452F-BBE4-42D79554D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73535" y="5341328"/>
              <a:ext cx="377684" cy="415941"/>
            </a:xfrm>
            <a:prstGeom prst="rect">
              <a:avLst/>
            </a:prstGeom>
          </p:spPr>
        </p:pic>
        <p:pic>
          <p:nvPicPr>
            <p:cNvPr id="81" name="Picture 171" descr="sensor&quot; Icon - Download for free – Iconduck">
              <a:extLst>
                <a:ext uri="{FF2B5EF4-FFF2-40B4-BE49-F238E27FC236}">
                  <a16:creationId xmlns:a16="http://schemas.microsoft.com/office/drawing/2014/main" id="{BE437AA0-2A60-4066-A800-01CFB5025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5019" y="5389682"/>
              <a:ext cx="280677" cy="31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ADFD697E-6313-429D-A3FA-5254221606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3150" y="4286305"/>
              <a:ext cx="5344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580755DD-0D41-4CDA-A884-E89661546F41}"/>
                </a:ext>
              </a:extLst>
            </p:cNvPr>
            <p:cNvCxnSpPr>
              <a:cxnSpLocks/>
            </p:cNvCxnSpPr>
            <p:nvPr/>
          </p:nvCxnSpPr>
          <p:spPr>
            <a:xfrm>
              <a:off x="6892633" y="4291171"/>
              <a:ext cx="5344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330C5DA2-4557-4D0D-B7D6-B562180FA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4206" y="3070274"/>
              <a:ext cx="84" cy="63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EFB88F4A-22F8-4C71-9A57-F03094D91A85}"/>
                </a:ext>
              </a:extLst>
            </p:cNvPr>
            <p:cNvSpPr/>
            <p:nvPr/>
          </p:nvSpPr>
          <p:spPr>
            <a:xfrm>
              <a:off x="4841665" y="5286289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A2D81284-D2AD-467C-B124-CB26872613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90" r="77241" b="40909"/>
            <a:stretch/>
          </p:blipFill>
          <p:spPr bwMode="auto">
            <a:xfrm>
              <a:off x="5009223" y="5346164"/>
              <a:ext cx="414711" cy="375836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3DDE1DC1-D20B-4237-8261-4D46DDD10B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5" t="9790" r="52989" b="40909"/>
            <a:stretch/>
          </p:blipFill>
          <p:spPr bwMode="auto">
            <a:xfrm>
              <a:off x="6147597" y="5384164"/>
              <a:ext cx="348380" cy="38310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55EDC1D5-9AFB-40E0-AF9D-7F0C4198C0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1" t="7343" r="27857" b="43356"/>
            <a:stretch/>
          </p:blipFill>
          <p:spPr bwMode="auto">
            <a:xfrm>
              <a:off x="5567245" y="5351681"/>
              <a:ext cx="355995" cy="38159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图形 108" descr="数据库 纯色填充">
              <a:extLst>
                <a:ext uri="{FF2B5EF4-FFF2-40B4-BE49-F238E27FC236}">
                  <a16:creationId xmlns:a16="http://schemas.microsoft.com/office/drawing/2014/main" id="{2E02CAC7-C786-40A2-8E34-574EDA03A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7332" y="5341211"/>
              <a:ext cx="377684" cy="415941"/>
            </a:xfrm>
            <a:prstGeom prst="rect">
              <a:avLst/>
            </a:prstGeom>
          </p:spPr>
        </p:pic>
        <p:pic>
          <p:nvPicPr>
            <p:cNvPr id="110" name="Picture 171" descr="sensor&quot; Icon - Download for free – Iconduck">
              <a:extLst>
                <a:ext uri="{FF2B5EF4-FFF2-40B4-BE49-F238E27FC236}">
                  <a16:creationId xmlns:a16="http://schemas.microsoft.com/office/drawing/2014/main" id="{BC085EA3-26F0-488C-B88A-38712CEEC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6372" y="5389682"/>
              <a:ext cx="280677" cy="313241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7BB19A8D-7B41-4300-A0EB-4CB6F9EC45C2}"/>
              </a:ext>
            </a:extLst>
          </p:cNvPr>
          <p:cNvGrpSpPr/>
          <p:nvPr/>
        </p:nvGrpSpPr>
        <p:grpSpPr>
          <a:xfrm>
            <a:off x="616513" y="2750198"/>
            <a:ext cx="3190676" cy="3379724"/>
            <a:chOff x="584114" y="2528567"/>
            <a:chExt cx="3190676" cy="337972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488B83C-0765-41A6-A040-9DCD5F1BAF5C}"/>
                </a:ext>
              </a:extLst>
            </p:cNvPr>
            <p:cNvSpPr/>
            <p:nvPr/>
          </p:nvSpPr>
          <p:spPr>
            <a:xfrm>
              <a:off x="584114" y="2528567"/>
              <a:ext cx="3190676" cy="3379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U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AD2431E-AED8-42EF-8367-87592BCEF2DF}"/>
                </a:ext>
              </a:extLst>
            </p:cNvPr>
            <p:cNvSpPr/>
            <p:nvPr/>
          </p:nvSpPr>
          <p:spPr>
            <a:xfrm>
              <a:off x="673902" y="3448581"/>
              <a:ext cx="3008001" cy="1604975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4D8B55A-C9FD-42DD-A8E7-A3EC19F444D7}"/>
                </a:ext>
              </a:extLst>
            </p:cNvPr>
            <p:cNvSpPr/>
            <p:nvPr/>
          </p:nvSpPr>
          <p:spPr>
            <a:xfrm>
              <a:off x="762586" y="4751632"/>
              <a:ext cx="2449482" cy="18555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13" name="图形 12" descr="工具 纯色填充">
              <a:extLst>
                <a:ext uri="{FF2B5EF4-FFF2-40B4-BE49-F238E27FC236}">
                  <a16:creationId xmlns:a16="http://schemas.microsoft.com/office/drawing/2014/main" id="{5511B07F-C70B-4855-B484-39815680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05326" y="4714171"/>
              <a:ext cx="279948" cy="308305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350A700-8CCF-435A-A940-476131AF4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4081" y="4937190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5C21547-0D52-47F3-A76A-E94280ECC4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1245" y="4937190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AD3497C-E51E-46FA-A370-393D64467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4657" y="4937190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589560D-0A23-4A65-BF60-E39F49B82EBD}"/>
                </a:ext>
              </a:extLst>
            </p:cNvPr>
            <p:cNvSpPr/>
            <p:nvPr/>
          </p:nvSpPr>
          <p:spPr>
            <a:xfrm>
              <a:off x="739174" y="3688391"/>
              <a:ext cx="1202042" cy="582989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9E8FE72-F54B-4FBC-AD32-DBD769AD1ED9}"/>
                </a:ext>
              </a:extLst>
            </p:cNvPr>
            <p:cNvSpPr/>
            <p:nvPr/>
          </p:nvSpPr>
          <p:spPr>
            <a:xfrm>
              <a:off x="2348312" y="3716451"/>
              <a:ext cx="1202042" cy="979873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5BFEBF7-7C9E-4C88-B53B-3E3F68DACE91}"/>
                </a:ext>
              </a:extLst>
            </p:cNvPr>
            <p:cNvSpPr/>
            <p:nvPr/>
          </p:nvSpPr>
          <p:spPr>
            <a:xfrm>
              <a:off x="816521" y="3780927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74A0B41-2E59-4DB8-9A92-397205342E54}"/>
                </a:ext>
              </a:extLst>
            </p:cNvPr>
            <p:cNvSpPr/>
            <p:nvPr/>
          </p:nvSpPr>
          <p:spPr>
            <a:xfrm>
              <a:off x="1376116" y="3785354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C80D5985-5314-4846-B0F4-EA6AB5AD776C}"/>
                </a:ext>
              </a:extLst>
            </p:cNvPr>
            <p:cNvSpPr/>
            <p:nvPr/>
          </p:nvSpPr>
          <p:spPr>
            <a:xfrm>
              <a:off x="2427887" y="3785959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4ABA990-9886-4655-9B26-20B3D439FEC4}"/>
                </a:ext>
              </a:extLst>
            </p:cNvPr>
            <p:cNvSpPr/>
            <p:nvPr/>
          </p:nvSpPr>
          <p:spPr>
            <a:xfrm>
              <a:off x="2987482" y="3790386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0B11F1A3-5291-4BE3-A093-79330BD2969A}"/>
                </a:ext>
              </a:extLst>
            </p:cNvPr>
            <p:cNvSpPr/>
            <p:nvPr/>
          </p:nvSpPr>
          <p:spPr>
            <a:xfrm>
              <a:off x="2418162" y="4275738"/>
              <a:ext cx="106932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E7FD957-2B75-44FA-A1A4-0662C603E756}"/>
                </a:ext>
              </a:extLst>
            </p:cNvPr>
            <p:cNvSpPr/>
            <p:nvPr/>
          </p:nvSpPr>
          <p:spPr>
            <a:xfrm>
              <a:off x="2486994" y="4319626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1BB1B1-C53B-4555-99B5-5171DCE08DEE}"/>
                </a:ext>
              </a:extLst>
            </p:cNvPr>
            <p:cNvSpPr/>
            <p:nvPr/>
          </p:nvSpPr>
          <p:spPr>
            <a:xfrm>
              <a:off x="2719418" y="4322295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FFFD998-D95E-4D50-A017-16DD2FD3B42A}"/>
                </a:ext>
              </a:extLst>
            </p:cNvPr>
            <p:cNvSpPr/>
            <p:nvPr/>
          </p:nvSpPr>
          <p:spPr>
            <a:xfrm>
              <a:off x="2964167" y="4319626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D72A73B-961A-47B5-8826-0B5BD23F6373}"/>
                </a:ext>
              </a:extLst>
            </p:cNvPr>
            <p:cNvSpPr/>
            <p:nvPr/>
          </p:nvSpPr>
          <p:spPr>
            <a:xfrm>
              <a:off x="3241651" y="4315871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cxnSp>
          <p:nvCxnSpPr>
            <p:cNvPr id="28" name="连接符: 肘形 27">
              <a:extLst>
                <a:ext uri="{FF2B5EF4-FFF2-40B4-BE49-F238E27FC236}">
                  <a16:creationId xmlns:a16="http://schemas.microsoft.com/office/drawing/2014/main" id="{77721513-8357-4BB4-B679-73272C1AFD76}"/>
                </a:ext>
              </a:extLst>
            </p:cNvPr>
            <p:cNvCxnSpPr>
              <a:cxnSpLocks/>
              <a:stCxn id="17" idx="0"/>
              <a:endCxn id="18" idx="0"/>
            </p:cNvCxnSpPr>
            <p:nvPr/>
          </p:nvCxnSpPr>
          <p:spPr>
            <a:xfrm rot="16200000" flipH="1">
              <a:off x="2130734" y="2897852"/>
              <a:ext cx="28060" cy="1609138"/>
            </a:xfrm>
            <a:prstGeom prst="bentConnector3">
              <a:avLst>
                <a:gd name="adj1" fmla="val -64495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形 28" descr="关闭 纯色填充">
              <a:extLst>
                <a:ext uri="{FF2B5EF4-FFF2-40B4-BE49-F238E27FC236}">
                  <a16:creationId xmlns:a16="http://schemas.microsoft.com/office/drawing/2014/main" id="{B50EF8C5-B764-440C-BDF6-6684D178C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00685" y="3426566"/>
              <a:ext cx="240642" cy="265018"/>
            </a:xfrm>
            <a:prstGeom prst="rect">
              <a:avLst/>
            </a:prstGeom>
          </p:spPr>
        </p:pic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FBE1222-9778-4DBB-B350-073E386DC6B8}"/>
                </a:ext>
              </a:extLst>
            </p:cNvPr>
            <p:cNvCxnSpPr>
              <a:cxnSpLocks/>
            </p:cNvCxnSpPr>
            <p:nvPr/>
          </p:nvCxnSpPr>
          <p:spPr>
            <a:xfrm>
              <a:off x="2684993" y="4178228"/>
              <a:ext cx="5344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B50E95-3C5E-47FB-962B-0CEEF20A0439}"/>
                </a:ext>
              </a:extLst>
            </p:cNvPr>
            <p:cNvSpPr/>
            <p:nvPr/>
          </p:nvSpPr>
          <p:spPr>
            <a:xfrm>
              <a:off x="671983" y="2682525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2837B28E-69C8-4D19-B9CB-071B71ED7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309" y="3084927"/>
              <a:ext cx="0" cy="6034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32D1360-C168-4116-8D6A-42E826C8E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810" y="3102870"/>
              <a:ext cx="0" cy="6034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382245C5-9ED1-48FA-95E7-5E313D43D203}"/>
                </a:ext>
              </a:extLst>
            </p:cNvPr>
            <p:cNvSpPr/>
            <p:nvPr/>
          </p:nvSpPr>
          <p:spPr>
            <a:xfrm>
              <a:off x="825731" y="2842294"/>
              <a:ext cx="871155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86D6091A-B527-4435-85AD-D0B2E2CAF628}"/>
                </a:ext>
              </a:extLst>
            </p:cNvPr>
            <p:cNvSpPr/>
            <p:nvPr/>
          </p:nvSpPr>
          <p:spPr>
            <a:xfrm>
              <a:off x="2543726" y="2838703"/>
              <a:ext cx="798075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560619A1-2D72-4E86-988A-6FC7561A6A09}"/>
                </a:ext>
              </a:extLst>
            </p:cNvPr>
            <p:cNvSpPr/>
            <p:nvPr/>
          </p:nvSpPr>
          <p:spPr>
            <a:xfrm>
              <a:off x="735574" y="2756659"/>
              <a:ext cx="2849700" cy="37213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3C4B5A5D-8264-4443-8880-610EE0AF246D}"/>
                </a:ext>
              </a:extLst>
            </p:cNvPr>
            <p:cNvCxnSpPr>
              <a:cxnSpLocks/>
              <a:stCxn id="24" idx="2"/>
              <a:endCxn id="17" idx="2"/>
            </p:cNvCxnSpPr>
            <p:nvPr/>
          </p:nvCxnSpPr>
          <p:spPr>
            <a:xfrm rot="10800000">
              <a:off x="1340196" y="4271380"/>
              <a:ext cx="1146799" cy="13105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97E1CCDE-4164-4BA8-A581-5A43B1D3BC2C}"/>
                </a:ext>
              </a:extLst>
            </p:cNvPr>
            <p:cNvSpPr/>
            <p:nvPr/>
          </p:nvSpPr>
          <p:spPr>
            <a:xfrm>
              <a:off x="669289" y="5286289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118" name="Picture 2">
              <a:extLst>
                <a:ext uri="{FF2B5EF4-FFF2-40B4-BE49-F238E27FC236}">
                  <a16:creationId xmlns:a16="http://schemas.microsoft.com/office/drawing/2014/main" id="{EE60AA3B-8525-40DC-818A-07E582D375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90" r="77241" b="40909"/>
            <a:stretch/>
          </p:blipFill>
          <p:spPr bwMode="auto">
            <a:xfrm>
              <a:off x="897207" y="5358386"/>
              <a:ext cx="414711" cy="375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2">
              <a:extLst>
                <a:ext uri="{FF2B5EF4-FFF2-40B4-BE49-F238E27FC236}">
                  <a16:creationId xmlns:a16="http://schemas.microsoft.com/office/drawing/2014/main" id="{FDF2A30B-89EB-41E1-A5F7-2A5CB9E78E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5" t="9790" r="52989" b="40909"/>
            <a:stretch/>
          </p:blipFill>
          <p:spPr bwMode="auto">
            <a:xfrm>
              <a:off x="1909448" y="5350926"/>
              <a:ext cx="348380" cy="383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E6889B82-1991-42F7-B8E6-C9F37A5A8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1" t="7343" r="27857" b="43356"/>
            <a:stretch/>
          </p:blipFill>
          <p:spPr bwMode="auto">
            <a:xfrm>
              <a:off x="1394869" y="5358386"/>
              <a:ext cx="355995" cy="381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图形 120" descr="数据库 纯色填充">
              <a:extLst>
                <a:ext uri="{FF2B5EF4-FFF2-40B4-BE49-F238E27FC236}">
                  <a16:creationId xmlns:a16="http://schemas.microsoft.com/office/drawing/2014/main" id="{0BE0FF19-EAAF-4447-B8B7-EE6AF4CF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02512" y="5341328"/>
              <a:ext cx="377684" cy="415941"/>
            </a:xfrm>
            <a:prstGeom prst="rect">
              <a:avLst/>
            </a:prstGeom>
          </p:spPr>
        </p:pic>
        <p:pic>
          <p:nvPicPr>
            <p:cNvPr id="122" name="Picture 171" descr="sensor&quot; Icon - Download for free – Iconduck">
              <a:extLst>
                <a:ext uri="{FF2B5EF4-FFF2-40B4-BE49-F238E27FC236}">
                  <a16:creationId xmlns:a16="http://schemas.microsoft.com/office/drawing/2014/main" id="{52C8D646-6DF1-4796-B5DC-D347546AD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3996" y="5389682"/>
              <a:ext cx="280677" cy="31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D7F390D4-2959-4B60-A96E-48EA06903289}"/>
                </a:ext>
              </a:extLst>
            </p:cNvPr>
            <p:cNvSpPr/>
            <p:nvPr/>
          </p:nvSpPr>
          <p:spPr>
            <a:xfrm>
              <a:off x="670642" y="5286289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124" name="Picture 2">
              <a:extLst>
                <a:ext uri="{FF2B5EF4-FFF2-40B4-BE49-F238E27FC236}">
                  <a16:creationId xmlns:a16="http://schemas.microsoft.com/office/drawing/2014/main" id="{E5C92F5B-6A46-4DAA-A226-555E2865BB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90" r="77241" b="40909"/>
            <a:stretch/>
          </p:blipFill>
          <p:spPr bwMode="auto">
            <a:xfrm>
              <a:off x="838200" y="5346164"/>
              <a:ext cx="414711" cy="375836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>
              <a:extLst>
                <a:ext uri="{FF2B5EF4-FFF2-40B4-BE49-F238E27FC236}">
                  <a16:creationId xmlns:a16="http://schemas.microsoft.com/office/drawing/2014/main" id="{9ECAD213-0819-4066-AC0F-6B399B198A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5" t="9790" r="52989" b="40909"/>
            <a:stretch/>
          </p:blipFill>
          <p:spPr bwMode="auto">
            <a:xfrm>
              <a:off x="1976574" y="5384164"/>
              <a:ext cx="348380" cy="38310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2">
              <a:extLst>
                <a:ext uri="{FF2B5EF4-FFF2-40B4-BE49-F238E27FC236}">
                  <a16:creationId xmlns:a16="http://schemas.microsoft.com/office/drawing/2014/main" id="{D19A3198-1959-4015-A54A-E0D50F2792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1" t="7343" r="27857" b="43356"/>
            <a:stretch/>
          </p:blipFill>
          <p:spPr bwMode="auto">
            <a:xfrm>
              <a:off x="1396222" y="5351681"/>
              <a:ext cx="355995" cy="38159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图形 126" descr="数据库 纯色填充">
              <a:extLst>
                <a:ext uri="{FF2B5EF4-FFF2-40B4-BE49-F238E27FC236}">
                  <a16:creationId xmlns:a16="http://schemas.microsoft.com/office/drawing/2014/main" id="{693FCBB2-DA34-40B2-B03C-D020B8378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6309" y="5341211"/>
              <a:ext cx="377684" cy="415941"/>
            </a:xfrm>
            <a:prstGeom prst="rect">
              <a:avLst/>
            </a:prstGeom>
          </p:spPr>
        </p:pic>
        <p:pic>
          <p:nvPicPr>
            <p:cNvPr id="128" name="Picture 171" descr="sensor&quot; Icon - Download for free – Iconduck">
              <a:extLst>
                <a:ext uri="{FF2B5EF4-FFF2-40B4-BE49-F238E27FC236}">
                  <a16:creationId xmlns:a16="http://schemas.microsoft.com/office/drawing/2014/main" id="{BDB7E426-378B-4544-BD7E-E323734AE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349" y="5389682"/>
              <a:ext cx="280677" cy="313241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4" name="矩形 133">
            <a:extLst>
              <a:ext uri="{FF2B5EF4-FFF2-40B4-BE49-F238E27FC236}">
                <a16:creationId xmlns:a16="http://schemas.microsoft.com/office/drawing/2014/main" id="{A185E8FD-1633-4FB3-B41A-070CB9C8CB8A}"/>
              </a:ext>
            </a:extLst>
          </p:cNvPr>
          <p:cNvSpPr/>
          <p:nvPr/>
        </p:nvSpPr>
        <p:spPr>
          <a:xfrm>
            <a:off x="7815207" y="761577"/>
            <a:ext cx="1211620" cy="185511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61FE0D0-88B0-468D-98B7-B2B4C436233A}"/>
              </a:ext>
            </a:extLst>
          </p:cNvPr>
          <p:cNvSpPr/>
          <p:nvPr/>
        </p:nvSpPr>
        <p:spPr>
          <a:xfrm>
            <a:off x="6663006" y="-7742"/>
            <a:ext cx="4116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dynamics, </a:t>
            </a:r>
          </a:p>
          <a:p>
            <a:pPr algn="ctr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better real-time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7" name="Picture 2" descr="who’s that pokemon? it’s pikachu!">
            <a:extLst>
              <a:ext uri="{FF2B5EF4-FFF2-40B4-BE49-F238E27FC236}">
                <a16:creationId xmlns:a16="http://schemas.microsoft.com/office/drawing/2014/main" id="{DFDD0D85-F647-49D4-A119-D7A028F0D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31"/>
          <a:stretch/>
        </p:blipFill>
        <p:spPr bwMode="auto">
          <a:xfrm>
            <a:off x="2842567" y="1320771"/>
            <a:ext cx="2500125" cy="8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ectangle 101">
            <a:extLst>
              <a:ext uri="{FF2B5EF4-FFF2-40B4-BE49-F238E27FC236}">
                <a16:creationId xmlns:a16="http://schemas.microsoft.com/office/drawing/2014/main" id="{F7E78593-0BC1-4300-8EBD-83323B969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418" y="-4144261"/>
            <a:ext cx="15845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2000" b="1" dirty="0">
              <a:latin typeface="Calibri" panose="020F0502020204030204" pitchFamily="34" charset="0"/>
              <a:ea typeface="Microsoft YaHei UI" panose="020B0503020204020204" pitchFamily="34" charset="-122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32C17231-0DD5-4916-958F-941E207673D1}"/>
              </a:ext>
            </a:extLst>
          </p:cNvPr>
          <p:cNvGrpSpPr/>
          <p:nvPr/>
        </p:nvGrpSpPr>
        <p:grpSpPr>
          <a:xfrm>
            <a:off x="215036" y="989963"/>
            <a:ext cx="2271194" cy="1277556"/>
            <a:chOff x="-208817" y="971139"/>
            <a:chExt cx="2271194" cy="1277556"/>
          </a:xfrm>
        </p:grpSpPr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4E589724-EE22-4910-8F24-D79A6FD4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81257" y="1137797"/>
              <a:ext cx="445451" cy="420518"/>
            </a:xfrm>
            <a:prstGeom prst="rect">
              <a:avLst/>
            </a:prstGeom>
          </p:spPr>
        </p:pic>
        <p:sp>
          <p:nvSpPr>
            <p:cNvPr id="132" name="标题 1">
              <a:extLst>
                <a:ext uri="{FF2B5EF4-FFF2-40B4-BE49-F238E27FC236}">
                  <a16:creationId xmlns:a16="http://schemas.microsoft.com/office/drawing/2014/main" id="{4B8684D7-9DC9-4365-82E5-18EACD7A0684}"/>
                </a:ext>
              </a:extLst>
            </p:cNvPr>
            <p:cNvSpPr txBox="1">
              <a:spLocks/>
            </p:cNvSpPr>
            <p:nvPr/>
          </p:nvSpPr>
          <p:spPr>
            <a:xfrm>
              <a:off x="-198692" y="971139"/>
              <a:ext cx="2179483" cy="8200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28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Real-time</a:t>
              </a:r>
              <a:endPara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3" name="标题 1">
              <a:extLst>
                <a:ext uri="{FF2B5EF4-FFF2-40B4-BE49-F238E27FC236}">
                  <a16:creationId xmlns:a16="http://schemas.microsoft.com/office/drawing/2014/main" id="{B3882557-456A-4279-AD01-2AF1423ABE2F}"/>
                </a:ext>
              </a:extLst>
            </p:cNvPr>
            <p:cNvSpPr txBox="1">
              <a:spLocks/>
            </p:cNvSpPr>
            <p:nvPr/>
          </p:nvSpPr>
          <p:spPr>
            <a:xfrm>
              <a:off x="-208817" y="1428626"/>
              <a:ext cx="2179483" cy="820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Generality</a:t>
              </a:r>
              <a:endPara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DA160247-8667-4468-AE5B-D579B612ECE8}"/>
                </a:ext>
              </a:extLst>
            </p:cNvPr>
            <p:cNvGrpSpPr/>
            <p:nvPr/>
          </p:nvGrpSpPr>
          <p:grpSpPr>
            <a:xfrm>
              <a:off x="1631355" y="1871156"/>
              <a:ext cx="431022" cy="359691"/>
              <a:chOff x="2162393" y="-1462985"/>
              <a:chExt cx="494713" cy="427067"/>
            </a:xfrm>
          </p:grpSpPr>
          <p:pic>
            <p:nvPicPr>
              <p:cNvPr id="140" name="Picture 24" descr="Gpu - Free computer icons">
                <a:extLst>
                  <a:ext uri="{FF2B5EF4-FFF2-40B4-BE49-F238E27FC236}">
                    <a16:creationId xmlns:a16="http://schemas.microsoft.com/office/drawing/2014/main" id="{652668F8-2263-424F-A4BC-E150D6C5A8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2393" y="-1462985"/>
                <a:ext cx="363449" cy="427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7B31F26D-C387-4D99-A164-42C4C6D2A5DE}"/>
                  </a:ext>
                </a:extLst>
              </p:cNvPr>
              <p:cNvSpPr/>
              <p:nvPr/>
            </p:nvSpPr>
            <p:spPr>
              <a:xfrm>
                <a:off x="2510347" y="-1237346"/>
                <a:ext cx="48179" cy="115109"/>
              </a:xfrm>
              <a:custGeom>
                <a:avLst/>
                <a:gdLst>
                  <a:gd name="connsiteX0" fmla="*/ 5574 w 242786"/>
                  <a:gd name="connsiteY0" fmla="*/ 132685 h 594735"/>
                  <a:gd name="connsiteX1" fmla="*/ 226286 w 242786"/>
                  <a:gd name="connsiteY1" fmla="*/ 1449 h 594735"/>
                  <a:gd name="connsiteX2" fmla="*/ 241338 w 242786"/>
                  <a:gd name="connsiteY2" fmla="*/ 5574 h 594735"/>
                  <a:gd name="connsiteX3" fmla="*/ 237542 w 242786"/>
                  <a:gd name="connsiteY3" fmla="*/ 20431 h 594735"/>
                  <a:gd name="connsiteX4" fmla="*/ 16830 w 242786"/>
                  <a:gd name="connsiteY4" fmla="*/ 151666 h 594735"/>
                  <a:gd name="connsiteX5" fmla="*/ 1644 w 242786"/>
                  <a:gd name="connsiteY5" fmla="*/ 148066 h 594735"/>
                  <a:gd name="connsiteX6" fmla="*/ 5245 w 242786"/>
                  <a:gd name="connsiteY6" fmla="*/ 132880 h 594735"/>
                  <a:gd name="connsiteX7" fmla="*/ 5574 w 242786"/>
                  <a:gd name="connsiteY7" fmla="*/ 132685 h 594735"/>
                  <a:gd name="connsiteX8" fmla="*/ 5574 w 242786"/>
                  <a:gd name="connsiteY8" fmla="*/ 353398 h 594735"/>
                  <a:gd name="connsiteX9" fmla="*/ 226286 w 242786"/>
                  <a:gd name="connsiteY9" fmla="*/ 222162 h 594735"/>
                  <a:gd name="connsiteX10" fmla="*/ 241338 w 242786"/>
                  <a:gd name="connsiteY10" fmla="*/ 226286 h 594735"/>
                  <a:gd name="connsiteX11" fmla="*/ 237542 w 242786"/>
                  <a:gd name="connsiteY11" fmla="*/ 241143 h 594735"/>
                  <a:gd name="connsiteX12" fmla="*/ 16830 w 242786"/>
                  <a:gd name="connsiteY12" fmla="*/ 372378 h 594735"/>
                  <a:gd name="connsiteX13" fmla="*/ 1644 w 242786"/>
                  <a:gd name="connsiteY13" fmla="*/ 368778 h 594735"/>
                  <a:gd name="connsiteX14" fmla="*/ 5245 w 242786"/>
                  <a:gd name="connsiteY14" fmla="*/ 353592 h 594735"/>
                  <a:gd name="connsiteX15" fmla="*/ 5574 w 242786"/>
                  <a:gd name="connsiteY15" fmla="*/ 353398 h 594735"/>
                  <a:gd name="connsiteX16" fmla="*/ 5574 w 242786"/>
                  <a:gd name="connsiteY16" fmla="*/ 574110 h 594735"/>
                  <a:gd name="connsiteX17" fmla="*/ 226286 w 242786"/>
                  <a:gd name="connsiteY17" fmla="*/ 442874 h 594735"/>
                  <a:gd name="connsiteX18" fmla="*/ 241338 w 242786"/>
                  <a:gd name="connsiteY18" fmla="*/ 446999 h 594735"/>
                  <a:gd name="connsiteX19" fmla="*/ 237542 w 242786"/>
                  <a:gd name="connsiteY19" fmla="*/ 461856 h 594735"/>
                  <a:gd name="connsiteX20" fmla="*/ 16830 w 242786"/>
                  <a:gd name="connsiteY20" fmla="*/ 593091 h 594735"/>
                  <a:gd name="connsiteX21" fmla="*/ 1644 w 242786"/>
                  <a:gd name="connsiteY21" fmla="*/ 589490 h 594735"/>
                  <a:gd name="connsiteX22" fmla="*/ 5245 w 242786"/>
                  <a:gd name="connsiteY22" fmla="*/ 574304 h 594735"/>
                  <a:gd name="connsiteX23" fmla="*/ 5574 w 242786"/>
                  <a:gd name="connsiteY23" fmla="*/ 574110 h 594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2786" h="594735">
                    <a:moveTo>
                      <a:pt x="5574" y="132685"/>
                    </a:moveTo>
                    <a:lnTo>
                      <a:pt x="226286" y="1449"/>
                    </a:lnTo>
                    <a:cubicBezTo>
                      <a:pt x="231581" y="-1568"/>
                      <a:pt x="238320" y="278"/>
                      <a:pt x="241338" y="5574"/>
                    </a:cubicBezTo>
                    <a:cubicBezTo>
                      <a:pt x="244281" y="10740"/>
                      <a:pt x="242603" y="17309"/>
                      <a:pt x="237542" y="20431"/>
                    </a:cubicBezTo>
                    <a:lnTo>
                      <a:pt x="16830" y="151666"/>
                    </a:lnTo>
                    <a:cubicBezTo>
                      <a:pt x="11642" y="154865"/>
                      <a:pt x="4843" y="153253"/>
                      <a:pt x="1644" y="148066"/>
                    </a:cubicBezTo>
                    <a:cubicBezTo>
                      <a:pt x="-1556" y="142878"/>
                      <a:pt x="57" y="136079"/>
                      <a:pt x="5245" y="132880"/>
                    </a:cubicBezTo>
                    <a:cubicBezTo>
                      <a:pt x="5353" y="132813"/>
                      <a:pt x="5463" y="132748"/>
                      <a:pt x="5574" y="132685"/>
                    </a:cubicBezTo>
                    <a:close/>
                    <a:moveTo>
                      <a:pt x="5574" y="353398"/>
                    </a:moveTo>
                    <a:lnTo>
                      <a:pt x="226286" y="222162"/>
                    </a:lnTo>
                    <a:cubicBezTo>
                      <a:pt x="231581" y="219144"/>
                      <a:pt x="238320" y="220991"/>
                      <a:pt x="241338" y="226286"/>
                    </a:cubicBezTo>
                    <a:cubicBezTo>
                      <a:pt x="244281" y="231453"/>
                      <a:pt x="242603" y="238022"/>
                      <a:pt x="237542" y="241143"/>
                    </a:cubicBezTo>
                    <a:lnTo>
                      <a:pt x="16830" y="372378"/>
                    </a:lnTo>
                    <a:cubicBezTo>
                      <a:pt x="11642" y="375578"/>
                      <a:pt x="4843" y="373965"/>
                      <a:pt x="1644" y="368778"/>
                    </a:cubicBezTo>
                    <a:cubicBezTo>
                      <a:pt x="-1556" y="363590"/>
                      <a:pt x="57" y="356791"/>
                      <a:pt x="5245" y="353592"/>
                    </a:cubicBezTo>
                    <a:cubicBezTo>
                      <a:pt x="5353" y="353526"/>
                      <a:pt x="5463" y="353461"/>
                      <a:pt x="5574" y="353398"/>
                    </a:cubicBezTo>
                    <a:close/>
                    <a:moveTo>
                      <a:pt x="5574" y="574110"/>
                    </a:moveTo>
                    <a:lnTo>
                      <a:pt x="226286" y="442874"/>
                    </a:lnTo>
                    <a:cubicBezTo>
                      <a:pt x="231581" y="439856"/>
                      <a:pt x="238320" y="441703"/>
                      <a:pt x="241338" y="446999"/>
                    </a:cubicBezTo>
                    <a:cubicBezTo>
                      <a:pt x="244281" y="452165"/>
                      <a:pt x="242603" y="458734"/>
                      <a:pt x="237542" y="461856"/>
                    </a:cubicBezTo>
                    <a:lnTo>
                      <a:pt x="16830" y="593091"/>
                    </a:lnTo>
                    <a:cubicBezTo>
                      <a:pt x="11642" y="596290"/>
                      <a:pt x="4843" y="594678"/>
                      <a:pt x="1644" y="589490"/>
                    </a:cubicBezTo>
                    <a:cubicBezTo>
                      <a:pt x="-1556" y="584302"/>
                      <a:pt x="57" y="577504"/>
                      <a:pt x="5245" y="574304"/>
                    </a:cubicBezTo>
                    <a:cubicBezTo>
                      <a:pt x="5353" y="574238"/>
                      <a:pt x="5463" y="574173"/>
                      <a:pt x="5574" y="574110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9DF8FC67-4DA1-4303-8F70-C6BD439426CC}"/>
                  </a:ext>
                </a:extLst>
              </p:cNvPr>
              <p:cNvSpPr/>
              <p:nvPr/>
            </p:nvSpPr>
            <p:spPr>
              <a:xfrm>
                <a:off x="2510381" y="-1152576"/>
                <a:ext cx="48103" cy="30321"/>
              </a:xfrm>
              <a:custGeom>
                <a:avLst/>
                <a:gdLst>
                  <a:gd name="connsiteX0" fmla="*/ 5292 w 242404"/>
                  <a:gd name="connsiteY0" fmla="*/ 136192 h 156658"/>
                  <a:gd name="connsiteX1" fmla="*/ 225606 w 242404"/>
                  <a:gd name="connsiteY1" fmla="*/ 1624 h 156658"/>
                  <a:gd name="connsiteX2" fmla="*/ 240781 w 242404"/>
                  <a:gd name="connsiteY2" fmla="*/ 5277 h 156658"/>
                  <a:gd name="connsiteX3" fmla="*/ 237128 w 242404"/>
                  <a:gd name="connsiteY3" fmla="*/ 20451 h 156658"/>
                  <a:gd name="connsiteX4" fmla="*/ 16791 w 242404"/>
                  <a:gd name="connsiteY4" fmla="*/ 155042 h 156658"/>
                  <a:gd name="connsiteX5" fmla="*/ 1617 w 242404"/>
                  <a:gd name="connsiteY5" fmla="*/ 151367 h 156658"/>
                  <a:gd name="connsiteX6" fmla="*/ 5292 w 242404"/>
                  <a:gd name="connsiteY6" fmla="*/ 136192 h 15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404" h="156658">
                    <a:moveTo>
                      <a:pt x="5292" y="136192"/>
                    </a:moveTo>
                    <a:lnTo>
                      <a:pt x="225606" y="1624"/>
                    </a:lnTo>
                    <a:cubicBezTo>
                      <a:pt x="230805" y="-1557"/>
                      <a:pt x="237599" y="78"/>
                      <a:pt x="240781" y="5277"/>
                    </a:cubicBezTo>
                    <a:cubicBezTo>
                      <a:pt x="243962" y="10475"/>
                      <a:pt x="242326" y="17269"/>
                      <a:pt x="237128" y="20451"/>
                    </a:cubicBezTo>
                    <a:lnTo>
                      <a:pt x="16791" y="155042"/>
                    </a:lnTo>
                    <a:cubicBezTo>
                      <a:pt x="11586" y="158217"/>
                      <a:pt x="4792" y="156572"/>
                      <a:pt x="1617" y="151367"/>
                    </a:cubicBezTo>
                    <a:cubicBezTo>
                      <a:pt x="-1558" y="146162"/>
                      <a:pt x="87" y="139368"/>
                      <a:pt x="5292" y="136192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571ECCDE-116D-44CD-A829-A4050BF79735}"/>
                  </a:ext>
                </a:extLst>
              </p:cNvPr>
              <p:cNvSpPr/>
              <p:nvPr/>
            </p:nvSpPr>
            <p:spPr>
              <a:xfrm>
                <a:off x="2510378" y="-1237345"/>
                <a:ext cx="118241" cy="131780"/>
              </a:xfrm>
              <a:custGeom>
                <a:avLst/>
                <a:gdLst>
                  <a:gd name="connsiteX0" fmla="*/ 15061 w 595852"/>
                  <a:gd name="connsiteY0" fmla="*/ 573305 h 680871"/>
                  <a:gd name="connsiteX1" fmla="*/ 235399 w 595852"/>
                  <a:gd name="connsiteY1" fmla="*/ 659449 h 680871"/>
                  <a:gd name="connsiteX2" fmla="*/ 242046 w 595852"/>
                  <a:gd name="connsiteY2" fmla="*/ 673569 h 680871"/>
                  <a:gd name="connsiteX3" fmla="*/ 227925 w 595852"/>
                  <a:gd name="connsiteY3" fmla="*/ 680217 h 680871"/>
                  <a:gd name="connsiteX4" fmla="*/ 227365 w 595852"/>
                  <a:gd name="connsiteY4" fmla="*/ 679997 h 680871"/>
                  <a:gd name="connsiteX5" fmla="*/ 7028 w 595852"/>
                  <a:gd name="connsiteY5" fmla="*/ 593876 h 680871"/>
                  <a:gd name="connsiteX6" fmla="*/ 759 w 595852"/>
                  <a:gd name="connsiteY6" fmla="*/ 579574 h 680871"/>
                  <a:gd name="connsiteX7" fmla="*/ 15061 w 595852"/>
                  <a:gd name="connsiteY7" fmla="*/ 573305 h 680871"/>
                  <a:gd name="connsiteX8" fmla="*/ 377250 w 595852"/>
                  <a:gd name="connsiteY8" fmla="*/ 6980 h 680871"/>
                  <a:gd name="connsiteX9" fmla="*/ 362926 w 595852"/>
                  <a:gd name="connsiteY9" fmla="*/ 777 h 680871"/>
                  <a:gd name="connsiteX10" fmla="*/ 356724 w 595852"/>
                  <a:gd name="connsiteY10" fmla="*/ 15102 h 680871"/>
                  <a:gd name="connsiteX11" fmla="*/ 574633 w 595852"/>
                  <a:gd name="connsiteY11" fmla="*/ 565558 h 680871"/>
                  <a:gd name="connsiteX12" fmla="*/ 589073 w 595852"/>
                  <a:gd name="connsiteY12" fmla="*/ 571481 h 680871"/>
                  <a:gd name="connsiteX13" fmla="*/ 595160 w 595852"/>
                  <a:gd name="connsiteY13" fmla="*/ 557459 h 680871"/>
                  <a:gd name="connsiteX14" fmla="*/ 377250 w 595852"/>
                  <a:gd name="connsiteY14" fmla="*/ 7001 h 68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5852" h="680871">
                    <a:moveTo>
                      <a:pt x="15061" y="573305"/>
                    </a:moveTo>
                    <a:lnTo>
                      <a:pt x="235399" y="659449"/>
                    </a:lnTo>
                    <a:cubicBezTo>
                      <a:pt x="241134" y="661513"/>
                      <a:pt x="244109" y="667835"/>
                      <a:pt x="242046" y="673569"/>
                    </a:cubicBezTo>
                    <a:cubicBezTo>
                      <a:pt x="239982" y="679304"/>
                      <a:pt x="233660" y="682281"/>
                      <a:pt x="227925" y="680217"/>
                    </a:cubicBezTo>
                    <a:cubicBezTo>
                      <a:pt x="227737" y="680148"/>
                      <a:pt x="227549" y="680076"/>
                      <a:pt x="227365" y="679997"/>
                    </a:cubicBezTo>
                    <a:lnTo>
                      <a:pt x="7028" y="593876"/>
                    </a:lnTo>
                    <a:cubicBezTo>
                      <a:pt x="1348" y="591657"/>
                      <a:pt x="-1459" y="585254"/>
                      <a:pt x="759" y="579574"/>
                    </a:cubicBezTo>
                    <a:cubicBezTo>
                      <a:pt x="2979" y="573893"/>
                      <a:pt x="9382" y="571087"/>
                      <a:pt x="15061" y="573305"/>
                    </a:cubicBezTo>
                    <a:close/>
                    <a:moveTo>
                      <a:pt x="377250" y="6980"/>
                    </a:moveTo>
                    <a:cubicBezTo>
                      <a:pt x="375007" y="1311"/>
                      <a:pt x="368595" y="-1466"/>
                      <a:pt x="362926" y="777"/>
                    </a:cubicBezTo>
                    <a:cubicBezTo>
                      <a:pt x="357258" y="3020"/>
                      <a:pt x="354481" y="9434"/>
                      <a:pt x="356724" y="15102"/>
                    </a:cubicBezTo>
                    <a:lnTo>
                      <a:pt x="574633" y="565558"/>
                    </a:lnTo>
                    <a:cubicBezTo>
                      <a:pt x="576985" y="571181"/>
                      <a:pt x="583450" y="573833"/>
                      <a:pt x="589073" y="571481"/>
                    </a:cubicBezTo>
                    <a:cubicBezTo>
                      <a:pt x="594535" y="569197"/>
                      <a:pt x="597222" y="563008"/>
                      <a:pt x="595160" y="557459"/>
                    </a:cubicBezTo>
                    <a:lnTo>
                      <a:pt x="377250" y="7001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6673D278-31BB-475C-83B9-7FEFAA422056}"/>
                  </a:ext>
                </a:extLst>
              </p:cNvPr>
              <p:cNvSpPr/>
              <p:nvPr/>
            </p:nvSpPr>
            <p:spPr>
              <a:xfrm>
                <a:off x="2581013" y="-1237342"/>
                <a:ext cx="47959" cy="110643"/>
              </a:xfrm>
              <a:custGeom>
                <a:avLst/>
                <a:gdLst>
                  <a:gd name="connsiteX0" fmla="*/ 16798 w 241678"/>
                  <a:gd name="connsiteY0" fmla="*/ 1624 h 571661"/>
                  <a:gd name="connsiteX1" fmla="*/ 236407 w 241678"/>
                  <a:gd name="connsiteY1" fmla="*/ 135994 h 571661"/>
                  <a:gd name="connsiteX2" fmla="*/ 240049 w 241678"/>
                  <a:gd name="connsiteY2" fmla="*/ 151179 h 571661"/>
                  <a:gd name="connsiteX3" fmla="*/ 224864 w 241678"/>
                  <a:gd name="connsiteY3" fmla="*/ 154821 h 571661"/>
                  <a:gd name="connsiteX4" fmla="*/ 5277 w 241678"/>
                  <a:gd name="connsiteY4" fmla="*/ 20452 h 571661"/>
                  <a:gd name="connsiteX5" fmla="*/ 1624 w 241678"/>
                  <a:gd name="connsiteY5" fmla="*/ 5277 h 571661"/>
                  <a:gd name="connsiteX6" fmla="*/ 16798 w 241678"/>
                  <a:gd name="connsiteY6" fmla="*/ 1624 h 571661"/>
                  <a:gd name="connsiteX7" fmla="*/ 27944 w 241678"/>
                  <a:gd name="connsiteY7" fmla="*/ 236021 h 571661"/>
                  <a:gd name="connsiteX8" fmla="*/ 12671 w 241678"/>
                  <a:gd name="connsiteY8" fmla="*/ 232799 h 571661"/>
                  <a:gd name="connsiteX9" fmla="*/ 9448 w 241678"/>
                  <a:gd name="connsiteY9" fmla="*/ 248072 h 571661"/>
                  <a:gd name="connsiteX10" fmla="*/ 216962 w 241678"/>
                  <a:gd name="connsiteY10" fmla="*/ 566648 h 571661"/>
                  <a:gd name="connsiteX11" fmla="*/ 232235 w 241678"/>
                  <a:gd name="connsiteY11" fmla="*/ 569870 h 571661"/>
                  <a:gd name="connsiteX12" fmla="*/ 235458 w 241678"/>
                  <a:gd name="connsiteY12" fmla="*/ 554597 h 571661"/>
                  <a:gd name="connsiteX13" fmla="*/ 27944 w 241678"/>
                  <a:gd name="connsiteY13" fmla="*/ 236021 h 57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678" h="571661">
                    <a:moveTo>
                      <a:pt x="16798" y="1624"/>
                    </a:moveTo>
                    <a:lnTo>
                      <a:pt x="236407" y="135994"/>
                    </a:lnTo>
                    <a:cubicBezTo>
                      <a:pt x="241606" y="139182"/>
                      <a:pt x="243236" y="145980"/>
                      <a:pt x="240049" y="151179"/>
                    </a:cubicBezTo>
                    <a:cubicBezTo>
                      <a:pt x="236861" y="156378"/>
                      <a:pt x="230063" y="158008"/>
                      <a:pt x="224864" y="154821"/>
                    </a:cubicBezTo>
                    <a:lnTo>
                      <a:pt x="5277" y="20452"/>
                    </a:lnTo>
                    <a:cubicBezTo>
                      <a:pt x="78" y="17270"/>
                      <a:pt x="-1557" y="10476"/>
                      <a:pt x="1624" y="5277"/>
                    </a:cubicBezTo>
                    <a:cubicBezTo>
                      <a:pt x="4806" y="78"/>
                      <a:pt x="11599" y="-1557"/>
                      <a:pt x="16798" y="1624"/>
                    </a:cubicBezTo>
                    <a:close/>
                    <a:moveTo>
                      <a:pt x="27944" y="236021"/>
                    </a:moveTo>
                    <a:cubicBezTo>
                      <a:pt x="24616" y="230914"/>
                      <a:pt x="17778" y="229471"/>
                      <a:pt x="12671" y="232799"/>
                    </a:cubicBezTo>
                    <a:cubicBezTo>
                      <a:pt x="7563" y="236126"/>
                      <a:pt x="6121" y="242965"/>
                      <a:pt x="9448" y="248072"/>
                    </a:cubicBezTo>
                    <a:lnTo>
                      <a:pt x="216962" y="566648"/>
                    </a:lnTo>
                    <a:cubicBezTo>
                      <a:pt x="220290" y="571755"/>
                      <a:pt x="227128" y="573198"/>
                      <a:pt x="232235" y="569870"/>
                    </a:cubicBezTo>
                    <a:cubicBezTo>
                      <a:pt x="237343" y="566543"/>
                      <a:pt x="238785" y="559704"/>
                      <a:pt x="235458" y="554597"/>
                    </a:cubicBezTo>
                    <a:lnTo>
                      <a:pt x="27944" y="236021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47615DB3-BBB1-4876-810B-0F94D163E03F}"/>
                  </a:ext>
                </a:extLst>
              </p:cNvPr>
              <p:cNvSpPr/>
              <p:nvPr/>
            </p:nvSpPr>
            <p:spPr>
              <a:xfrm>
                <a:off x="2581225" y="-1211350"/>
                <a:ext cx="47314" cy="106013"/>
              </a:xfrm>
              <a:custGeom>
                <a:avLst/>
                <a:gdLst>
                  <a:gd name="connsiteX0" fmla="*/ 12950 w 238428"/>
                  <a:gd name="connsiteY0" fmla="*/ 97753 h 547737"/>
                  <a:gd name="connsiteX1" fmla="*/ 220442 w 238428"/>
                  <a:gd name="connsiteY1" fmla="*/ 1038 h 547737"/>
                  <a:gd name="connsiteX2" fmla="*/ 235120 w 238428"/>
                  <a:gd name="connsiteY2" fmla="*/ 6378 h 547737"/>
                  <a:gd name="connsiteX3" fmla="*/ 229778 w 238428"/>
                  <a:gd name="connsiteY3" fmla="*/ 21056 h 547737"/>
                  <a:gd name="connsiteX4" fmla="*/ 22286 w 238428"/>
                  <a:gd name="connsiteY4" fmla="*/ 117750 h 547737"/>
                  <a:gd name="connsiteX5" fmla="*/ 7538 w 238428"/>
                  <a:gd name="connsiteY5" fmla="*/ 112645 h 547737"/>
                  <a:gd name="connsiteX6" fmla="*/ 12644 w 238428"/>
                  <a:gd name="connsiteY6" fmla="*/ 97897 h 547737"/>
                  <a:gd name="connsiteX7" fmla="*/ 12950 w 238428"/>
                  <a:gd name="connsiteY7" fmla="*/ 97753 h 547737"/>
                  <a:gd name="connsiteX8" fmla="*/ 6307 w 238428"/>
                  <a:gd name="connsiteY8" fmla="*/ 526708 h 547737"/>
                  <a:gd name="connsiteX9" fmla="*/ 221965 w 238428"/>
                  <a:gd name="connsiteY9" fmla="*/ 416794 h 547737"/>
                  <a:gd name="connsiteX10" fmla="*/ 237001 w 238428"/>
                  <a:gd name="connsiteY10" fmla="*/ 420977 h 547737"/>
                  <a:gd name="connsiteX11" fmla="*/ 232816 w 238428"/>
                  <a:gd name="connsiteY11" fmla="*/ 436013 h 547737"/>
                  <a:gd name="connsiteX12" fmla="*/ 231985 w 238428"/>
                  <a:gd name="connsiteY12" fmla="*/ 436436 h 547737"/>
                  <a:gd name="connsiteX13" fmla="*/ 16350 w 238428"/>
                  <a:gd name="connsiteY13" fmla="*/ 546374 h 547737"/>
                  <a:gd name="connsiteX14" fmla="*/ 1365 w 238428"/>
                  <a:gd name="connsiteY14" fmla="*/ 542012 h 547737"/>
                  <a:gd name="connsiteX15" fmla="*/ 5726 w 238428"/>
                  <a:gd name="connsiteY15" fmla="*/ 527027 h 547737"/>
                  <a:gd name="connsiteX16" fmla="*/ 6307 w 238428"/>
                  <a:gd name="connsiteY16" fmla="*/ 526730 h 54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8428" h="547737">
                    <a:moveTo>
                      <a:pt x="12950" y="97753"/>
                    </a:moveTo>
                    <a:lnTo>
                      <a:pt x="220442" y="1038"/>
                    </a:lnTo>
                    <a:cubicBezTo>
                      <a:pt x="225970" y="-1540"/>
                      <a:pt x="232542" y="851"/>
                      <a:pt x="235120" y="6378"/>
                    </a:cubicBezTo>
                    <a:cubicBezTo>
                      <a:pt x="237698" y="11907"/>
                      <a:pt x="235306" y="18478"/>
                      <a:pt x="229778" y="21056"/>
                    </a:cubicBezTo>
                    <a:lnTo>
                      <a:pt x="22286" y="117750"/>
                    </a:lnTo>
                    <a:cubicBezTo>
                      <a:pt x="16804" y="120413"/>
                      <a:pt x="10201" y="118127"/>
                      <a:pt x="7538" y="112645"/>
                    </a:cubicBezTo>
                    <a:cubicBezTo>
                      <a:pt x="4876" y="107163"/>
                      <a:pt x="7162" y="100559"/>
                      <a:pt x="12644" y="97897"/>
                    </a:cubicBezTo>
                    <a:cubicBezTo>
                      <a:pt x="12745" y="97847"/>
                      <a:pt x="12848" y="97800"/>
                      <a:pt x="12950" y="97753"/>
                    </a:cubicBezTo>
                    <a:close/>
                    <a:moveTo>
                      <a:pt x="6307" y="526708"/>
                    </a:moveTo>
                    <a:lnTo>
                      <a:pt x="221965" y="416794"/>
                    </a:lnTo>
                    <a:cubicBezTo>
                      <a:pt x="227273" y="413796"/>
                      <a:pt x="234004" y="415670"/>
                      <a:pt x="237001" y="420977"/>
                    </a:cubicBezTo>
                    <a:cubicBezTo>
                      <a:pt x="239997" y="426285"/>
                      <a:pt x="238123" y="433017"/>
                      <a:pt x="232816" y="436013"/>
                    </a:cubicBezTo>
                    <a:cubicBezTo>
                      <a:pt x="232545" y="436166"/>
                      <a:pt x="232269" y="436307"/>
                      <a:pt x="231985" y="436436"/>
                    </a:cubicBezTo>
                    <a:lnTo>
                      <a:pt x="16350" y="546374"/>
                    </a:lnTo>
                    <a:cubicBezTo>
                      <a:pt x="11007" y="549307"/>
                      <a:pt x="4298" y="547355"/>
                      <a:pt x="1365" y="542012"/>
                    </a:cubicBezTo>
                    <a:cubicBezTo>
                      <a:pt x="-1569" y="536669"/>
                      <a:pt x="383" y="529961"/>
                      <a:pt x="5726" y="527027"/>
                    </a:cubicBezTo>
                    <a:cubicBezTo>
                      <a:pt x="5917" y="526922"/>
                      <a:pt x="6111" y="526823"/>
                      <a:pt x="6307" y="526730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6" name="任意多边形: 形状 145">
                <a:extLst>
                  <a:ext uri="{FF2B5EF4-FFF2-40B4-BE49-F238E27FC236}">
                    <a16:creationId xmlns:a16="http://schemas.microsoft.com/office/drawing/2014/main" id="{A5F3698D-C5D8-4482-A756-F97505F59174}"/>
                  </a:ext>
                </a:extLst>
              </p:cNvPr>
              <p:cNvSpPr/>
              <p:nvPr/>
            </p:nvSpPr>
            <p:spPr>
              <a:xfrm>
                <a:off x="2563464" y="-1215722"/>
                <a:ext cx="46786" cy="105998"/>
              </a:xfrm>
              <a:custGeom>
                <a:avLst/>
                <a:gdLst>
                  <a:gd name="connsiteX0" fmla="*/ 234810 w 235769"/>
                  <a:gd name="connsiteY0" fmla="*/ 15557 h 547659"/>
                  <a:gd name="connsiteX1" fmla="*/ 21116 w 235769"/>
                  <a:gd name="connsiteY1" fmla="*/ 541117 h 547659"/>
                  <a:gd name="connsiteX2" fmla="*/ 6542 w 235769"/>
                  <a:gd name="connsiteY2" fmla="*/ 546700 h 547659"/>
                  <a:gd name="connsiteX3" fmla="*/ 678 w 235769"/>
                  <a:gd name="connsiteY3" fmla="*/ 532819 h 547659"/>
                  <a:gd name="connsiteX4" fmla="*/ 214372 w 235769"/>
                  <a:gd name="connsiteY4" fmla="*/ 7236 h 547659"/>
                  <a:gd name="connsiteX5" fmla="*/ 228535 w 235769"/>
                  <a:gd name="connsiteY5" fmla="*/ 679 h 547659"/>
                  <a:gd name="connsiteX6" fmla="*/ 235091 w 235769"/>
                  <a:gd name="connsiteY6" fmla="*/ 14842 h 547659"/>
                  <a:gd name="connsiteX7" fmla="*/ 234810 w 235769"/>
                  <a:gd name="connsiteY7" fmla="*/ 15535 h 547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5769" h="547659">
                    <a:moveTo>
                      <a:pt x="234810" y="15557"/>
                    </a:moveTo>
                    <a:lnTo>
                      <a:pt x="21116" y="541117"/>
                    </a:lnTo>
                    <a:cubicBezTo>
                      <a:pt x="18633" y="546683"/>
                      <a:pt x="12108" y="549183"/>
                      <a:pt x="6542" y="546700"/>
                    </a:cubicBezTo>
                    <a:cubicBezTo>
                      <a:pt x="1241" y="544335"/>
                      <a:pt x="-1322" y="538268"/>
                      <a:pt x="678" y="532819"/>
                    </a:cubicBezTo>
                    <a:lnTo>
                      <a:pt x="214372" y="7236"/>
                    </a:lnTo>
                    <a:cubicBezTo>
                      <a:pt x="216473" y="1515"/>
                      <a:pt x="222814" y="-1421"/>
                      <a:pt x="228535" y="679"/>
                    </a:cubicBezTo>
                    <a:cubicBezTo>
                      <a:pt x="234256" y="2780"/>
                      <a:pt x="237191" y="9120"/>
                      <a:pt x="235091" y="14842"/>
                    </a:cubicBezTo>
                    <a:cubicBezTo>
                      <a:pt x="235005" y="15076"/>
                      <a:pt x="234912" y="15307"/>
                      <a:pt x="234810" y="15535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9C3E30A5-FF11-41EF-809E-1734C2C7AB29}"/>
                  </a:ext>
                </a:extLst>
              </p:cNvPr>
              <p:cNvSpPr/>
              <p:nvPr/>
            </p:nvSpPr>
            <p:spPr>
              <a:xfrm>
                <a:off x="2579985" y="-1211350"/>
                <a:ext cx="48101" cy="64297"/>
              </a:xfrm>
              <a:custGeom>
                <a:avLst/>
                <a:gdLst>
                  <a:gd name="connsiteX0" fmla="*/ 240349 w 242395"/>
                  <a:gd name="connsiteY0" fmla="*/ 17440 h 332202"/>
                  <a:gd name="connsiteX1" fmla="*/ 237756 w 242395"/>
                  <a:gd name="connsiteY1" fmla="*/ 2045 h 332202"/>
                  <a:gd name="connsiteX2" fmla="*/ 222362 w 242395"/>
                  <a:gd name="connsiteY2" fmla="*/ 4639 h 332202"/>
                  <a:gd name="connsiteX3" fmla="*/ 2046 w 242395"/>
                  <a:gd name="connsiteY3" fmla="*/ 314762 h 332202"/>
                  <a:gd name="connsiteX4" fmla="*/ 4640 w 242395"/>
                  <a:gd name="connsiteY4" fmla="*/ 330157 h 332202"/>
                  <a:gd name="connsiteX5" fmla="*/ 20034 w 242395"/>
                  <a:gd name="connsiteY5" fmla="*/ 327563 h 332202"/>
                  <a:gd name="connsiteX6" fmla="*/ 240349 w 242395"/>
                  <a:gd name="connsiteY6" fmla="*/ 17463 h 33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395" h="332202">
                    <a:moveTo>
                      <a:pt x="240349" y="17440"/>
                    </a:moveTo>
                    <a:cubicBezTo>
                      <a:pt x="243884" y="12473"/>
                      <a:pt x="242723" y="5581"/>
                      <a:pt x="237756" y="2045"/>
                    </a:cubicBezTo>
                    <a:cubicBezTo>
                      <a:pt x="232788" y="-1489"/>
                      <a:pt x="225896" y="-328"/>
                      <a:pt x="222362" y="4639"/>
                    </a:cubicBezTo>
                    <a:lnTo>
                      <a:pt x="2046" y="314762"/>
                    </a:lnTo>
                    <a:cubicBezTo>
                      <a:pt x="-1489" y="319729"/>
                      <a:pt x="-328" y="326622"/>
                      <a:pt x="4640" y="330157"/>
                    </a:cubicBezTo>
                    <a:cubicBezTo>
                      <a:pt x="9607" y="333691"/>
                      <a:pt x="16499" y="332530"/>
                      <a:pt x="20034" y="327563"/>
                    </a:cubicBezTo>
                    <a:lnTo>
                      <a:pt x="240349" y="17463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CBA94C87-6C05-4656-B407-095F7C386EE2}"/>
                  </a:ext>
                </a:extLst>
              </p:cNvPr>
              <p:cNvSpPr/>
              <p:nvPr/>
            </p:nvSpPr>
            <p:spPr>
              <a:xfrm>
                <a:off x="2579985" y="-1211350"/>
                <a:ext cx="48101" cy="64297"/>
              </a:xfrm>
              <a:custGeom>
                <a:avLst/>
                <a:gdLst>
                  <a:gd name="connsiteX0" fmla="*/ 240349 w 242395"/>
                  <a:gd name="connsiteY0" fmla="*/ 17440 h 332202"/>
                  <a:gd name="connsiteX1" fmla="*/ 237756 w 242395"/>
                  <a:gd name="connsiteY1" fmla="*/ 2045 h 332202"/>
                  <a:gd name="connsiteX2" fmla="*/ 222362 w 242395"/>
                  <a:gd name="connsiteY2" fmla="*/ 4639 h 332202"/>
                  <a:gd name="connsiteX3" fmla="*/ 2046 w 242395"/>
                  <a:gd name="connsiteY3" fmla="*/ 314762 h 332202"/>
                  <a:gd name="connsiteX4" fmla="*/ 4640 w 242395"/>
                  <a:gd name="connsiteY4" fmla="*/ 330157 h 332202"/>
                  <a:gd name="connsiteX5" fmla="*/ 20034 w 242395"/>
                  <a:gd name="connsiteY5" fmla="*/ 327563 h 332202"/>
                  <a:gd name="connsiteX6" fmla="*/ 240349 w 242395"/>
                  <a:gd name="connsiteY6" fmla="*/ 17463 h 33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395" h="332202">
                    <a:moveTo>
                      <a:pt x="240349" y="17440"/>
                    </a:moveTo>
                    <a:cubicBezTo>
                      <a:pt x="243884" y="12473"/>
                      <a:pt x="242723" y="5581"/>
                      <a:pt x="237756" y="2045"/>
                    </a:cubicBezTo>
                    <a:cubicBezTo>
                      <a:pt x="232788" y="-1489"/>
                      <a:pt x="225896" y="-328"/>
                      <a:pt x="222362" y="4639"/>
                    </a:cubicBezTo>
                    <a:lnTo>
                      <a:pt x="2046" y="314762"/>
                    </a:lnTo>
                    <a:cubicBezTo>
                      <a:pt x="-1489" y="319729"/>
                      <a:pt x="-328" y="326622"/>
                      <a:pt x="4640" y="330157"/>
                    </a:cubicBezTo>
                    <a:cubicBezTo>
                      <a:pt x="9607" y="333691"/>
                      <a:pt x="16499" y="332530"/>
                      <a:pt x="20034" y="327563"/>
                    </a:cubicBezTo>
                    <a:lnTo>
                      <a:pt x="240349" y="17463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7E58E388-A137-4571-925F-EB410F08030E}"/>
                  </a:ext>
                </a:extLst>
              </p:cNvPr>
              <p:cNvSpPr/>
              <p:nvPr/>
            </p:nvSpPr>
            <p:spPr>
              <a:xfrm>
                <a:off x="2579985" y="-1211350"/>
                <a:ext cx="48101" cy="64297"/>
              </a:xfrm>
              <a:custGeom>
                <a:avLst/>
                <a:gdLst>
                  <a:gd name="connsiteX0" fmla="*/ 240349 w 242395"/>
                  <a:gd name="connsiteY0" fmla="*/ 17440 h 332202"/>
                  <a:gd name="connsiteX1" fmla="*/ 237756 w 242395"/>
                  <a:gd name="connsiteY1" fmla="*/ 2045 h 332202"/>
                  <a:gd name="connsiteX2" fmla="*/ 222362 w 242395"/>
                  <a:gd name="connsiteY2" fmla="*/ 4639 h 332202"/>
                  <a:gd name="connsiteX3" fmla="*/ 2046 w 242395"/>
                  <a:gd name="connsiteY3" fmla="*/ 314762 h 332202"/>
                  <a:gd name="connsiteX4" fmla="*/ 4640 w 242395"/>
                  <a:gd name="connsiteY4" fmla="*/ 330157 h 332202"/>
                  <a:gd name="connsiteX5" fmla="*/ 20034 w 242395"/>
                  <a:gd name="connsiteY5" fmla="*/ 327563 h 332202"/>
                  <a:gd name="connsiteX6" fmla="*/ 240349 w 242395"/>
                  <a:gd name="connsiteY6" fmla="*/ 17463 h 33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395" h="332202">
                    <a:moveTo>
                      <a:pt x="240349" y="17440"/>
                    </a:moveTo>
                    <a:cubicBezTo>
                      <a:pt x="243884" y="12473"/>
                      <a:pt x="242723" y="5581"/>
                      <a:pt x="237756" y="2045"/>
                    </a:cubicBezTo>
                    <a:cubicBezTo>
                      <a:pt x="232788" y="-1489"/>
                      <a:pt x="225896" y="-328"/>
                      <a:pt x="222362" y="4639"/>
                    </a:cubicBezTo>
                    <a:lnTo>
                      <a:pt x="2046" y="314762"/>
                    </a:lnTo>
                    <a:cubicBezTo>
                      <a:pt x="-1489" y="319729"/>
                      <a:pt x="-328" y="326622"/>
                      <a:pt x="4640" y="330157"/>
                    </a:cubicBezTo>
                    <a:cubicBezTo>
                      <a:pt x="9607" y="333691"/>
                      <a:pt x="16499" y="332530"/>
                      <a:pt x="20034" y="327563"/>
                    </a:cubicBezTo>
                    <a:lnTo>
                      <a:pt x="240349" y="17463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0" name="任意多边形: 形状 149">
                <a:extLst>
                  <a:ext uri="{FF2B5EF4-FFF2-40B4-BE49-F238E27FC236}">
                    <a16:creationId xmlns:a16="http://schemas.microsoft.com/office/drawing/2014/main" id="{E78A4865-BA96-472B-93D4-4C44A1E76A73}"/>
                  </a:ext>
                </a:extLst>
              </p:cNvPr>
              <p:cNvSpPr/>
              <p:nvPr/>
            </p:nvSpPr>
            <p:spPr>
              <a:xfrm>
                <a:off x="2579985" y="-1211350"/>
                <a:ext cx="48101" cy="64297"/>
              </a:xfrm>
              <a:custGeom>
                <a:avLst/>
                <a:gdLst>
                  <a:gd name="connsiteX0" fmla="*/ 240349 w 242395"/>
                  <a:gd name="connsiteY0" fmla="*/ 17440 h 332202"/>
                  <a:gd name="connsiteX1" fmla="*/ 237756 w 242395"/>
                  <a:gd name="connsiteY1" fmla="*/ 2045 h 332202"/>
                  <a:gd name="connsiteX2" fmla="*/ 222362 w 242395"/>
                  <a:gd name="connsiteY2" fmla="*/ 4639 h 332202"/>
                  <a:gd name="connsiteX3" fmla="*/ 2046 w 242395"/>
                  <a:gd name="connsiteY3" fmla="*/ 314762 h 332202"/>
                  <a:gd name="connsiteX4" fmla="*/ 4640 w 242395"/>
                  <a:gd name="connsiteY4" fmla="*/ 330157 h 332202"/>
                  <a:gd name="connsiteX5" fmla="*/ 20034 w 242395"/>
                  <a:gd name="connsiteY5" fmla="*/ 327563 h 332202"/>
                  <a:gd name="connsiteX6" fmla="*/ 240349 w 242395"/>
                  <a:gd name="connsiteY6" fmla="*/ 17463 h 33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395" h="332202">
                    <a:moveTo>
                      <a:pt x="240349" y="17440"/>
                    </a:moveTo>
                    <a:cubicBezTo>
                      <a:pt x="243884" y="12473"/>
                      <a:pt x="242723" y="5581"/>
                      <a:pt x="237756" y="2045"/>
                    </a:cubicBezTo>
                    <a:cubicBezTo>
                      <a:pt x="232788" y="-1489"/>
                      <a:pt x="225896" y="-328"/>
                      <a:pt x="222362" y="4639"/>
                    </a:cubicBezTo>
                    <a:lnTo>
                      <a:pt x="2046" y="314762"/>
                    </a:lnTo>
                    <a:cubicBezTo>
                      <a:pt x="-1489" y="319729"/>
                      <a:pt x="-328" y="326622"/>
                      <a:pt x="4640" y="330157"/>
                    </a:cubicBezTo>
                    <a:cubicBezTo>
                      <a:pt x="9607" y="333691"/>
                      <a:pt x="16499" y="332530"/>
                      <a:pt x="20034" y="327563"/>
                    </a:cubicBezTo>
                    <a:lnTo>
                      <a:pt x="240349" y="17463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139284C4-9E38-4892-9D71-13F6957368D2}"/>
                  </a:ext>
                </a:extLst>
              </p:cNvPr>
              <p:cNvSpPr/>
              <p:nvPr/>
            </p:nvSpPr>
            <p:spPr>
              <a:xfrm>
                <a:off x="2510420" y="-1169191"/>
                <a:ext cx="117783" cy="64602"/>
              </a:xfrm>
              <a:custGeom>
                <a:avLst/>
                <a:gdLst>
                  <a:gd name="connsiteX0" fmla="*/ 356734 w 593545"/>
                  <a:gd name="connsiteY0" fmla="*/ 113250 h 333778"/>
                  <a:gd name="connsiteX1" fmla="*/ 577578 w 593545"/>
                  <a:gd name="connsiteY1" fmla="*/ 221929 h 333778"/>
                  <a:gd name="connsiteX2" fmla="*/ 592381 w 593545"/>
                  <a:gd name="connsiteY2" fmla="*/ 216984 h 333778"/>
                  <a:gd name="connsiteX3" fmla="*/ 587437 w 593545"/>
                  <a:gd name="connsiteY3" fmla="*/ 202181 h 333778"/>
                  <a:gd name="connsiteX4" fmla="*/ 587333 w 593545"/>
                  <a:gd name="connsiteY4" fmla="*/ 202131 h 333778"/>
                  <a:gd name="connsiteX5" fmla="*/ 366467 w 593545"/>
                  <a:gd name="connsiteY5" fmla="*/ 93431 h 333778"/>
                  <a:gd name="connsiteX6" fmla="*/ 351690 w 593545"/>
                  <a:gd name="connsiteY6" fmla="*/ 98473 h 333778"/>
                  <a:gd name="connsiteX7" fmla="*/ 356734 w 593545"/>
                  <a:gd name="connsiteY7" fmla="*/ 113250 h 333778"/>
                  <a:gd name="connsiteX8" fmla="*/ 19816 w 593545"/>
                  <a:gd name="connsiteY8" fmla="*/ 4350 h 333778"/>
                  <a:gd name="connsiteX9" fmla="*/ 4351 w 593545"/>
                  <a:gd name="connsiteY9" fmla="*/ 2256 h 333778"/>
                  <a:gd name="connsiteX10" fmla="*/ 1850 w 593545"/>
                  <a:gd name="connsiteY10" fmla="*/ 17152 h 333778"/>
                  <a:gd name="connsiteX11" fmla="*/ 224284 w 593545"/>
                  <a:gd name="connsiteY11" fmla="*/ 329173 h 333778"/>
                  <a:gd name="connsiteX12" fmla="*/ 239717 w 593545"/>
                  <a:gd name="connsiteY12" fmla="*/ 331700 h 333778"/>
                  <a:gd name="connsiteX13" fmla="*/ 241058 w 593545"/>
                  <a:gd name="connsiteY13" fmla="*/ 330564 h 333778"/>
                  <a:gd name="connsiteX14" fmla="*/ 242250 w 593545"/>
                  <a:gd name="connsiteY14" fmla="*/ 316372 h 333778"/>
                  <a:gd name="connsiteX15" fmla="*/ 19816 w 593545"/>
                  <a:gd name="connsiteY15" fmla="*/ 4350 h 33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3545" h="333778">
                    <a:moveTo>
                      <a:pt x="356734" y="113250"/>
                    </a:moveTo>
                    <a:lnTo>
                      <a:pt x="577578" y="221929"/>
                    </a:lnTo>
                    <a:cubicBezTo>
                      <a:pt x="583031" y="224652"/>
                      <a:pt x="589659" y="222438"/>
                      <a:pt x="592381" y="216984"/>
                    </a:cubicBezTo>
                    <a:cubicBezTo>
                      <a:pt x="595103" y="211532"/>
                      <a:pt x="592890" y="204904"/>
                      <a:pt x="587437" y="202181"/>
                    </a:cubicBezTo>
                    <a:cubicBezTo>
                      <a:pt x="587403" y="202165"/>
                      <a:pt x="587368" y="202147"/>
                      <a:pt x="587333" y="202131"/>
                    </a:cubicBezTo>
                    <a:lnTo>
                      <a:pt x="366467" y="93431"/>
                    </a:lnTo>
                    <a:cubicBezTo>
                      <a:pt x="360993" y="90743"/>
                      <a:pt x="354378" y="93000"/>
                      <a:pt x="351690" y="98473"/>
                    </a:cubicBezTo>
                    <a:cubicBezTo>
                      <a:pt x="349002" y="103947"/>
                      <a:pt x="351261" y="110562"/>
                      <a:pt x="356734" y="113250"/>
                    </a:cubicBezTo>
                    <a:close/>
                    <a:moveTo>
                      <a:pt x="19816" y="4350"/>
                    </a:moveTo>
                    <a:cubicBezTo>
                      <a:pt x="16124" y="-499"/>
                      <a:pt x="9200" y="-1436"/>
                      <a:pt x="4351" y="2256"/>
                    </a:cubicBezTo>
                    <a:cubicBezTo>
                      <a:pt x="-282" y="5784"/>
                      <a:pt x="-1377" y="12304"/>
                      <a:pt x="1850" y="17152"/>
                    </a:cubicBezTo>
                    <a:lnTo>
                      <a:pt x="224284" y="329173"/>
                    </a:lnTo>
                    <a:cubicBezTo>
                      <a:pt x="227848" y="334133"/>
                      <a:pt x="234757" y="335264"/>
                      <a:pt x="239717" y="331700"/>
                    </a:cubicBezTo>
                    <a:cubicBezTo>
                      <a:pt x="240194" y="331357"/>
                      <a:pt x="240642" y="330977"/>
                      <a:pt x="241058" y="330564"/>
                    </a:cubicBezTo>
                    <a:cubicBezTo>
                      <a:pt x="244864" y="326756"/>
                      <a:pt x="245367" y="320760"/>
                      <a:pt x="242250" y="316372"/>
                    </a:cubicBezTo>
                    <a:lnTo>
                      <a:pt x="19816" y="4350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405392FE-8349-4D14-BF22-257D85B4ECFB}"/>
                  </a:ext>
                </a:extLst>
              </p:cNvPr>
              <p:cNvSpPr/>
              <p:nvPr/>
            </p:nvSpPr>
            <p:spPr>
              <a:xfrm>
                <a:off x="2510337" y="-1211982"/>
                <a:ext cx="48680" cy="63963"/>
              </a:xfrm>
              <a:custGeom>
                <a:avLst/>
                <a:gdLst>
                  <a:gd name="connsiteX0" fmla="*/ 15291 w 245314"/>
                  <a:gd name="connsiteY0" fmla="*/ 221573 h 330479"/>
                  <a:gd name="connsiteX1" fmla="*/ 237967 w 245314"/>
                  <a:gd name="connsiteY1" fmla="*/ 309041 h 330479"/>
                  <a:gd name="connsiteX2" fmla="*/ 244676 w 245314"/>
                  <a:gd name="connsiteY2" fmla="*/ 323133 h 330479"/>
                  <a:gd name="connsiteX3" fmla="*/ 230584 w 245314"/>
                  <a:gd name="connsiteY3" fmla="*/ 329841 h 330479"/>
                  <a:gd name="connsiteX4" fmla="*/ 229889 w 245314"/>
                  <a:gd name="connsiteY4" fmla="*/ 329568 h 330479"/>
                  <a:gd name="connsiteX5" fmla="*/ 7213 w 245314"/>
                  <a:gd name="connsiteY5" fmla="*/ 242121 h 330479"/>
                  <a:gd name="connsiteX6" fmla="*/ 977 w 245314"/>
                  <a:gd name="connsiteY6" fmla="*/ 227809 h 330479"/>
                  <a:gd name="connsiteX7" fmla="*/ 15291 w 245314"/>
                  <a:gd name="connsiteY7" fmla="*/ 221573 h 330479"/>
                  <a:gd name="connsiteX8" fmla="*/ 7146 w 245314"/>
                  <a:gd name="connsiteY8" fmla="*/ 21365 h 330479"/>
                  <a:gd name="connsiteX9" fmla="*/ 712 w 245314"/>
                  <a:gd name="connsiteY9" fmla="*/ 7146 h 330479"/>
                  <a:gd name="connsiteX10" fmla="*/ 14931 w 245314"/>
                  <a:gd name="connsiteY10" fmla="*/ 712 h 330479"/>
                  <a:gd name="connsiteX11" fmla="*/ 15357 w 245314"/>
                  <a:gd name="connsiteY11" fmla="*/ 883 h 330479"/>
                  <a:gd name="connsiteX12" fmla="*/ 235274 w 245314"/>
                  <a:gd name="connsiteY12" fmla="*/ 88881 h 330479"/>
                  <a:gd name="connsiteX13" fmla="*/ 241112 w 245314"/>
                  <a:gd name="connsiteY13" fmla="*/ 103355 h 330479"/>
                  <a:gd name="connsiteX14" fmla="*/ 227064 w 245314"/>
                  <a:gd name="connsiteY14" fmla="*/ 109363 h 330479"/>
                  <a:gd name="connsiteX15" fmla="*/ 7146 w 245314"/>
                  <a:gd name="connsiteY15" fmla="*/ 21365 h 33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5314" h="330479">
                    <a:moveTo>
                      <a:pt x="15291" y="221573"/>
                    </a:moveTo>
                    <a:lnTo>
                      <a:pt x="237967" y="309041"/>
                    </a:lnTo>
                    <a:cubicBezTo>
                      <a:pt x="243710" y="311081"/>
                      <a:pt x="246714" y="317390"/>
                      <a:pt x="244676" y="323133"/>
                    </a:cubicBezTo>
                    <a:cubicBezTo>
                      <a:pt x="242636" y="328877"/>
                      <a:pt x="236328" y="331880"/>
                      <a:pt x="230584" y="329841"/>
                    </a:cubicBezTo>
                    <a:cubicBezTo>
                      <a:pt x="230349" y="329758"/>
                      <a:pt x="230117" y="329667"/>
                      <a:pt x="229889" y="329568"/>
                    </a:cubicBezTo>
                    <a:lnTo>
                      <a:pt x="7213" y="242121"/>
                    </a:lnTo>
                    <a:cubicBezTo>
                      <a:pt x="1538" y="239891"/>
                      <a:pt x="-1253" y="233482"/>
                      <a:pt x="977" y="227809"/>
                    </a:cubicBezTo>
                    <a:cubicBezTo>
                      <a:pt x="3208" y="222134"/>
                      <a:pt x="9616" y="219343"/>
                      <a:pt x="15291" y="221573"/>
                    </a:cubicBezTo>
                    <a:close/>
                    <a:moveTo>
                      <a:pt x="7146" y="21365"/>
                    </a:moveTo>
                    <a:cubicBezTo>
                      <a:pt x="1443" y="19216"/>
                      <a:pt x="-1438" y="12849"/>
                      <a:pt x="712" y="7146"/>
                    </a:cubicBezTo>
                    <a:cubicBezTo>
                      <a:pt x="2861" y="1444"/>
                      <a:pt x="9228" y="-1438"/>
                      <a:pt x="14931" y="712"/>
                    </a:cubicBezTo>
                    <a:cubicBezTo>
                      <a:pt x="15073" y="766"/>
                      <a:pt x="15216" y="823"/>
                      <a:pt x="15357" y="883"/>
                    </a:cubicBezTo>
                    <a:lnTo>
                      <a:pt x="235274" y="88881"/>
                    </a:lnTo>
                    <a:cubicBezTo>
                      <a:pt x="240883" y="91266"/>
                      <a:pt x="243496" y="97746"/>
                      <a:pt x="241112" y="103355"/>
                    </a:cubicBezTo>
                    <a:cubicBezTo>
                      <a:pt x="238797" y="108800"/>
                      <a:pt x="232600" y="111449"/>
                      <a:pt x="227064" y="109363"/>
                    </a:cubicBezTo>
                    <a:lnTo>
                      <a:pt x="7146" y="21365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2F864AA2-355B-4687-9AEF-492B72CFDCDD}"/>
                  </a:ext>
                </a:extLst>
              </p:cNvPr>
              <p:cNvSpPr/>
              <p:nvPr/>
            </p:nvSpPr>
            <p:spPr>
              <a:xfrm>
                <a:off x="2510382" y="-1211965"/>
                <a:ext cx="47601" cy="106933"/>
              </a:xfrm>
              <a:custGeom>
                <a:avLst/>
                <a:gdLst>
                  <a:gd name="connsiteX0" fmla="*/ 21246 w 239875"/>
                  <a:gd name="connsiteY0" fmla="*/ 6845 h 552493"/>
                  <a:gd name="connsiteX1" fmla="*/ 239045 w 239875"/>
                  <a:gd name="connsiteY1" fmla="*/ 537261 h 552493"/>
                  <a:gd name="connsiteX2" fmla="*/ 233031 w 239875"/>
                  <a:gd name="connsiteY2" fmla="*/ 551663 h 552493"/>
                  <a:gd name="connsiteX3" fmla="*/ 218629 w 239875"/>
                  <a:gd name="connsiteY3" fmla="*/ 545649 h 552493"/>
                  <a:gd name="connsiteX4" fmla="*/ 831 w 239875"/>
                  <a:gd name="connsiteY4" fmla="*/ 15232 h 552493"/>
                  <a:gd name="connsiteX5" fmla="*/ 6845 w 239875"/>
                  <a:gd name="connsiteY5" fmla="*/ 831 h 552493"/>
                  <a:gd name="connsiteX6" fmla="*/ 21246 w 239875"/>
                  <a:gd name="connsiteY6" fmla="*/ 6845 h 55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875" h="552493">
                    <a:moveTo>
                      <a:pt x="21246" y="6845"/>
                    </a:moveTo>
                    <a:lnTo>
                      <a:pt x="239045" y="537261"/>
                    </a:lnTo>
                    <a:cubicBezTo>
                      <a:pt x="241361" y="542899"/>
                      <a:pt x="238668" y="549346"/>
                      <a:pt x="233031" y="551663"/>
                    </a:cubicBezTo>
                    <a:cubicBezTo>
                      <a:pt x="227393" y="553979"/>
                      <a:pt x="220946" y="551286"/>
                      <a:pt x="218629" y="545649"/>
                    </a:cubicBezTo>
                    <a:lnTo>
                      <a:pt x="831" y="15232"/>
                    </a:lnTo>
                    <a:cubicBezTo>
                      <a:pt x="-1486" y="9595"/>
                      <a:pt x="1207" y="3147"/>
                      <a:pt x="6845" y="831"/>
                    </a:cubicBezTo>
                    <a:cubicBezTo>
                      <a:pt x="12482" y="-1486"/>
                      <a:pt x="18930" y="1208"/>
                      <a:pt x="21246" y="6845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6A8F6658-C2C5-418E-AF30-4B164FD5E384}"/>
                  </a:ext>
                </a:extLst>
              </p:cNvPr>
              <p:cNvSpPr/>
              <p:nvPr/>
            </p:nvSpPr>
            <p:spPr>
              <a:xfrm>
                <a:off x="2510420" y="-1211910"/>
                <a:ext cx="47856" cy="63750"/>
              </a:xfrm>
              <a:custGeom>
                <a:avLst/>
                <a:gdLst>
                  <a:gd name="connsiteX0" fmla="*/ 19816 w 241161"/>
                  <a:gd name="connsiteY0" fmla="*/ 4351 h 329375"/>
                  <a:gd name="connsiteX1" fmla="*/ 4351 w 241161"/>
                  <a:gd name="connsiteY1" fmla="*/ 2256 h 329375"/>
                  <a:gd name="connsiteX2" fmla="*/ 1850 w 241161"/>
                  <a:gd name="connsiteY2" fmla="*/ 17152 h 329375"/>
                  <a:gd name="connsiteX3" fmla="*/ 221128 w 241161"/>
                  <a:gd name="connsiteY3" fmla="*/ 324737 h 329375"/>
                  <a:gd name="connsiteX4" fmla="*/ 236523 w 241161"/>
                  <a:gd name="connsiteY4" fmla="*/ 327330 h 329375"/>
                  <a:gd name="connsiteX5" fmla="*/ 239115 w 241161"/>
                  <a:gd name="connsiteY5" fmla="*/ 311935 h 329375"/>
                  <a:gd name="connsiteX6" fmla="*/ 239115 w 241161"/>
                  <a:gd name="connsiteY6" fmla="*/ 311913 h 329375"/>
                  <a:gd name="connsiteX7" fmla="*/ 19816 w 241161"/>
                  <a:gd name="connsiteY7" fmla="*/ 4351 h 32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161" h="329375">
                    <a:moveTo>
                      <a:pt x="19816" y="4351"/>
                    </a:moveTo>
                    <a:cubicBezTo>
                      <a:pt x="16124" y="-498"/>
                      <a:pt x="9200" y="-1436"/>
                      <a:pt x="4351" y="2256"/>
                    </a:cubicBezTo>
                    <a:cubicBezTo>
                      <a:pt x="-282" y="5784"/>
                      <a:pt x="-1377" y="12305"/>
                      <a:pt x="1850" y="17152"/>
                    </a:cubicBezTo>
                    <a:lnTo>
                      <a:pt x="221128" y="324737"/>
                    </a:lnTo>
                    <a:cubicBezTo>
                      <a:pt x="224662" y="329704"/>
                      <a:pt x="231555" y="330865"/>
                      <a:pt x="236523" y="327330"/>
                    </a:cubicBezTo>
                    <a:cubicBezTo>
                      <a:pt x="241490" y="323796"/>
                      <a:pt x="242651" y="316903"/>
                      <a:pt x="239115" y="311935"/>
                    </a:cubicBezTo>
                    <a:lnTo>
                      <a:pt x="239115" y="311913"/>
                    </a:lnTo>
                    <a:lnTo>
                      <a:pt x="19816" y="4351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0F5C2055-05FF-4284-9C31-D15C1E227DDA}"/>
                  </a:ext>
                </a:extLst>
              </p:cNvPr>
              <p:cNvSpPr/>
              <p:nvPr/>
            </p:nvSpPr>
            <p:spPr>
              <a:xfrm>
                <a:off x="2481909" y="-1252549"/>
                <a:ext cx="175197" cy="162333"/>
              </a:xfrm>
              <a:custGeom>
                <a:avLst/>
                <a:gdLst>
                  <a:gd name="connsiteX0" fmla="*/ 441435 w 882870"/>
                  <a:gd name="connsiteY0" fmla="*/ 176580 h 838727"/>
                  <a:gd name="connsiteX1" fmla="*/ 379017 w 882870"/>
                  <a:gd name="connsiteY1" fmla="*/ 150712 h 838727"/>
                  <a:gd name="connsiteX2" fmla="*/ 353150 w 882870"/>
                  <a:gd name="connsiteY2" fmla="*/ 88296 h 838727"/>
                  <a:gd name="connsiteX3" fmla="*/ 379017 w 882870"/>
                  <a:gd name="connsiteY3" fmla="*/ 25878 h 838727"/>
                  <a:gd name="connsiteX4" fmla="*/ 441435 w 882870"/>
                  <a:gd name="connsiteY4" fmla="*/ 10 h 838727"/>
                  <a:gd name="connsiteX5" fmla="*/ 503853 w 882870"/>
                  <a:gd name="connsiteY5" fmla="*/ 25878 h 838727"/>
                  <a:gd name="connsiteX6" fmla="*/ 529720 w 882870"/>
                  <a:gd name="connsiteY6" fmla="*/ 88296 h 838727"/>
                  <a:gd name="connsiteX7" fmla="*/ 503853 w 882870"/>
                  <a:gd name="connsiteY7" fmla="*/ 150712 h 838727"/>
                  <a:gd name="connsiteX8" fmla="*/ 441435 w 882870"/>
                  <a:gd name="connsiteY8" fmla="*/ 176580 h 838727"/>
                  <a:gd name="connsiteX9" fmla="*/ 441435 w 882870"/>
                  <a:gd name="connsiteY9" fmla="*/ 44153 h 838727"/>
                  <a:gd name="connsiteX10" fmla="*/ 410227 w 882870"/>
                  <a:gd name="connsiteY10" fmla="*/ 57086 h 838727"/>
                  <a:gd name="connsiteX11" fmla="*/ 397292 w 882870"/>
                  <a:gd name="connsiteY11" fmla="*/ 88296 h 838727"/>
                  <a:gd name="connsiteX12" fmla="*/ 410227 w 882870"/>
                  <a:gd name="connsiteY12" fmla="*/ 119504 h 838727"/>
                  <a:gd name="connsiteX13" fmla="*/ 441435 w 882870"/>
                  <a:gd name="connsiteY13" fmla="*/ 132437 h 838727"/>
                  <a:gd name="connsiteX14" fmla="*/ 472643 w 882870"/>
                  <a:gd name="connsiteY14" fmla="*/ 119504 h 838727"/>
                  <a:gd name="connsiteX15" fmla="*/ 485578 w 882870"/>
                  <a:gd name="connsiteY15" fmla="*/ 88296 h 838727"/>
                  <a:gd name="connsiteX16" fmla="*/ 472643 w 882870"/>
                  <a:gd name="connsiteY16" fmla="*/ 57086 h 838727"/>
                  <a:gd name="connsiteX17" fmla="*/ 441435 w 882870"/>
                  <a:gd name="connsiteY17" fmla="*/ 44153 h 838727"/>
                  <a:gd name="connsiteX18" fmla="*/ 441435 w 882870"/>
                  <a:gd name="connsiteY18" fmla="*/ 397292 h 838727"/>
                  <a:gd name="connsiteX19" fmla="*/ 379017 w 882870"/>
                  <a:gd name="connsiteY19" fmla="*/ 371425 h 838727"/>
                  <a:gd name="connsiteX20" fmla="*/ 353150 w 882870"/>
                  <a:gd name="connsiteY20" fmla="*/ 309008 h 838727"/>
                  <a:gd name="connsiteX21" fmla="*/ 379017 w 882870"/>
                  <a:gd name="connsiteY21" fmla="*/ 246590 h 838727"/>
                  <a:gd name="connsiteX22" fmla="*/ 441435 w 882870"/>
                  <a:gd name="connsiteY22" fmla="*/ 220723 h 838727"/>
                  <a:gd name="connsiteX23" fmla="*/ 503853 w 882870"/>
                  <a:gd name="connsiteY23" fmla="*/ 246590 h 838727"/>
                  <a:gd name="connsiteX24" fmla="*/ 529720 w 882870"/>
                  <a:gd name="connsiteY24" fmla="*/ 309008 h 838727"/>
                  <a:gd name="connsiteX25" fmla="*/ 503853 w 882870"/>
                  <a:gd name="connsiteY25" fmla="*/ 371425 h 838727"/>
                  <a:gd name="connsiteX26" fmla="*/ 441435 w 882870"/>
                  <a:gd name="connsiteY26" fmla="*/ 397292 h 838727"/>
                  <a:gd name="connsiteX27" fmla="*/ 441435 w 882870"/>
                  <a:gd name="connsiteY27" fmla="*/ 264865 h 838727"/>
                  <a:gd name="connsiteX28" fmla="*/ 410227 w 882870"/>
                  <a:gd name="connsiteY28" fmla="*/ 277799 h 838727"/>
                  <a:gd name="connsiteX29" fmla="*/ 397292 w 882870"/>
                  <a:gd name="connsiteY29" fmla="*/ 309008 h 838727"/>
                  <a:gd name="connsiteX30" fmla="*/ 410227 w 882870"/>
                  <a:gd name="connsiteY30" fmla="*/ 340216 h 838727"/>
                  <a:gd name="connsiteX31" fmla="*/ 441435 w 882870"/>
                  <a:gd name="connsiteY31" fmla="*/ 353150 h 838727"/>
                  <a:gd name="connsiteX32" fmla="*/ 472643 w 882870"/>
                  <a:gd name="connsiteY32" fmla="*/ 340216 h 838727"/>
                  <a:gd name="connsiteX33" fmla="*/ 485578 w 882870"/>
                  <a:gd name="connsiteY33" fmla="*/ 309008 h 838727"/>
                  <a:gd name="connsiteX34" fmla="*/ 472643 w 882870"/>
                  <a:gd name="connsiteY34" fmla="*/ 277799 h 838727"/>
                  <a:gd name="connsiteX35" fmla="*/ 441435 w 882870"/>
                  <a:gd name="connsiteY35" fmla="*/ 264865 h 838727"/>
                  <a:gd name="connsiteX36" fmla="*/ 441435 w 882870"/>
                  <a:gd name="connsiteY36" fmla="*/ 618005 h 838727"/>
                  <a:gd name="connsiteX37" fmla="*/ 379017 w 882870"/>
                  <a:gd name="connsiteY37" fmla="*/ 592137 h 838727"/>
                  <a:gd name="connsiteX38" fmla="*/ 353150 w 882870"/>
                  <a:gd name="connsiteY38" fmla="*/ 529720 h 838727"/>
                  <a:gd name="connsiteX39" fmla="*/ 379017 w 882870"/>
                  <a:gd name="connsiteY39" fmla="*/ 467303 h 838727"/>
                  <a:gd name="connsiteX40" fmla="*/ 441435 w 882870"/>
                  <a:gd name="connsiteY40" fmla="*/ 441435 h 838727"/>
                  <a:gd name="connsiteX41" fmla="*/ 503853 w 882870"/>
                  <a:gd name="connsiteY41" fmla="*/ 467303 h 838727"/>
                  <a:gd name="connsiteX42" fmla="*/ 529720 w 882870"/>
                  <a:gd name="connsiteY42" fmla="*/ 529720 h 838727"/>
                  <a:gd name="connsiteX43" fmla="*/ 503853 w 882870"/>
                  <a:gd name="connsiteY43" fmla="*/ 592137 h 838727"/>
                  <a:gd name="connsiteX44" fmla="*/ 441435 w 882870"/>
                  <a:gd name="connsiteY44" fmla="*/ 618005 h 838727"/>
                  <a:gd name="connsiteX45" fmla="*/ 441435 w 882870"/>
                  <a:gd name="connsiteY45" fmla="*/ 485578 h 838727"/>
                  <a:gd name="connsiteX46" fmla="*/ 410227 w 882870"/>
                  <a:gd name="connsiteY46" fmla="*/ 498511 h 838727"/>
                  <a:gd name="connsiteX47" fmla="*/ 397292 w 882870"/>
                  <a:gd name="connsiteY47" fmla="*/ 529720 h 838727"/>
                  <a:gd name="connsiteX48" fmla="*/ 410227 w 882870"/>
                  <a:gd name="connsiteY48" fmla="*/ 560929 h 838727"/>
                  <a:gd name="connsiteX49" fmla="*/ 441435 w 882870"/>
                  <a:gd name="connsiteY49" fmla="*/ 573862 h 838727"/>
                  <a:gd name="connsiteX50" fmla="*/ 472643 w 882870"/>
                  <a:gd name="connsiteY50" fmla="*/ 560929 h 838727"/>
                  <a:gd name="connsiteX51" fmla="*/ 485578 w 882870"/>
                  <a:gd name="connsiteY51" fmla="*/ 529720 h 838727"/>
                  <a:gd name="connsiteX52" fmla="*/ 472643 w 882870"/>
                  <a:gd name="connsiteY52" fmla="*/ 498511 h 838727"/>
                  <a:gd name="connsiteX53" fmla="*/ 441435 w 882870"/>
                  <a:gd name="connsiteY53" fmla="*/ 485578 h 838727"/>
                  <a:gd name="connsiteX54" fmla="*/ 441435 w 882870"/>
                  <a:gd name="connsiteY54" fmla="*/ 838717 h 838727"/>
                  <a:gd name="connsiteX55" fmla="*/ 379017 w 882870"/>
                  <a:gd name="connsiteY55" fmla="*/ 812849 h 838727"/>
                  <a:gd name="connsiteX56" fmla="*/ 353150 w 882870"/>
                  <a:gd name="connsiteY56" fmla="*/ 750432 h 838727"/>
                  <a:gd name="connsiteX57" fmla="*/ 379017 w 882870"/>
                  <a:gd name="connsiteY57" fmla="*/ 688015 h 838727"/>
                  <a:gd name="connsiteX58" fmla="*/ 441435 w 882870"/>
                  <a:gd name="connsiteY58" fmla="*/ 662147 h 838727"/>
                  <a:gd name="connsiteX59" fmla="*/ 503853 w 882870"/>
                  <a:gd name="connsiteY59" fmla="*/ 688015 h 838727"/>
                  <a:gd name="connsiteX60" fmla="*/ 529720 w 882870"/>
                  <a:gd name="connsiteY60" fmla="*/ 750432 h 838727"/>
                  <a:gd name="connsiteX61" fmla="*/ 503853 w 882870"/>
                  <a:gd name="connsiteY61" fmla="*/ 812849 h 838727"/>
                  <a:gd name="connsiteX62" fmla="*/ 441435 w 882870"/>
                  <a:gd name="connsiteY62" fmla="*/ 838717 h 838727"/>
                  <a:gd name="connsiteX63" fmla="*/ 441435 w 882870"/>
                  <a:gd name="connsiteY63" fmla="*/ 706290 h 838727"/>
                  <a:gd name="connsiteX64" fmla="*/ 410227 w 882870"/>
                  <a:gd name="connsiteY64" fmla="*/ 719223 h 838727"/>
                  <a:gd name="connsiteX65" fmla="*/ 397292 w 882870"/>
                  <a:gd name="connsiteY65" fmla="*/ 750432 h 838727"/>
                  <a:gd name="connsiteX66" fmla="*/ 410227 w 882870"/>
                  <a:gd name="connsiteY66" fmla="*/ 781641 h 838727"/>
                  <a:gd name="connsiteX67" fmla="*/ 441435 w 882870"/>
                  <a:gd name="connsiteY67" fmla="*/ 794574 h 838727"/>
                  <a:gd name="connsiteX68" fmla="*/ 472643 w 882870"/>
                  <a:gd name="connsiteY68" fmla="*/ 781641 h 838727"/>
                  <a:gd name="connsiteX69" fmla="*/ 485578 w 882870"/>
                  <a:gd name="connsiteY69" fmla="*/ 750432 h 838727"/>
                  <a:gd name="connsiteX70" fmla="*/ 472643 w 882870"/>
                  <a:gd name="connsiteY70" fmla="*/ 719223 h 838727"/>
                  <a:gd name="connsiteX71" fmla="*/ 441435 w 882870"/>
                  <a:gd name="connsiteY71" fmla="*/ 706290 h 838727"/>
                  <a:gd name="connsiteX72" fmla="*/ 88296 w 882870"/>
                  <a:gd name="connsiteY72" fmla="*/ 309008 h 838727"/>
                  <a:gd name="connsiteX73" fmla="*/ 25878 w 882870"/>
                  <a:gd name="connsiteY73" fmla="*/ 283140 h 838727"/>
                  <a:gd name="connsiteX74" fmla="*/ 10 w 882870"/>
                  <a:gd name="connsiteY74" fmla="*/ 220723 h 838727"/>
                  <a:gd name="connsiteX75" fmla="*/ 25878 w 882870"/>
                  <a:gd name="connsiteY75" fmla="*/ 158305 h 838727"/>
                  <a:gd name="connsiteX76" fmla="*/ 88296 w 882870"/>
                  <a:gd name="connsiteY76" fmla="*/ 132437 h 838727"/>
                  <a:gd name="connsiteX77" fmla="*/ 150712 w 882870"/>
                  <a:gd name="connsiteY77" fmla="*/ 158305 h 838727"/>
                  <a:gd name="connsiteX78" fmla="*/ 176580 w 882870"/>
                  <a:gd name="connsiteY78" fmla="*/ 220723 h 838727"/>
                  <a:gd name="connsiteX79" fmla="*/ 150712 w 882870"/>
                  <a:gd name="connsiteY79" fmla="*/ 283140 h 838727"/>
                  <a:gd name="connsiteX80" fmla="*/ 88296 w 882870"/>
                  <a:gd name="connsiteY80" fmla="*/ 309008 h 838727"/>
                  <a:gd name="connsiteX81" fmla="*/ 88296 w 882870"/>
                  <a:gd name="connsiteY81" fmla="*/ 176580 h 838727"/>
                  <a:gd name="connsiteX82" fmla="*/ 57086 w 882870"/>
                  <a:gd name="connsiteY82" fmla="*/ 189514 h 838727"/>
                  <a:gd name="connsiteX83" fmla="*/ 44153 w 882870"/>
                  <a:gd name="connsiteY83" fmla="*/ 220723 h 838727"/>
                  <a:gd name="connsiteX84" fmla="*/ 57086 w 882870"/>
                  <a:gd name="connsiteY84" fmla="*/ 251931 h 838727"/>
                  <a:gd name="connsiteX85" fmla="*/ 88296 w 882870"/>
                  <a:gd name="connsiteY85" fmla="*/ 264865 h 838727"/>
                  <a:gd name="connsiteX86" fmla="*/ 119504 w 882870"/>
                  <a:gd name="connsiteY86" fmla="*/ 251931 h 838727"/>
                  <a:gd name="connsiteX87" fmla="*/ 132437 w 882870"/>
                  <a:gd name="connsiteY87" fmla="*/ 220723 h 838727"/>
                  <a:gd name="connsiteX88" fmla="*/ 119504 w 882870"/>
                  <a:gd name="connsiteY88" fmla="*/ 189514 h 838727"/>
                  <a:gd name="connsiteX89" fmla="*/ 88296 w 882870"/>
                  <a:gd name="connsiteY89" fmla="*/ 176580 h 838727"/>
                  <a:gd name="connsiteX90" fmla="*/ 88296 w 882870"/>
                  <a:gd name="connsiteY90" fmla="*/ 529720 h 838727"/>
                  <a:gd name="connsiteX91" fmla="*/ 25878 w 882870"/>
                  <a:gd name="connsiteY91" fmla="*/ 503853 h 838727"/>
                  <a:gd name="connsiteX92" fmla="*/ 10 w 882870"/>
                  <a:gd name="connsiteY92" fmla="*/ 441435 h 838727"/>
                  <a:gd name="connsiteX93" fmla="*/ 25878 w 882870"/>
                  <a:gd name="connsiteY93" fmla="*/ 379017 h 838727"/>
                  <a:gd name="connsiteX94" fmla="*/ 88296 w 882870"/>
                  <a:gd name="connsiteY94" fmla="*/ 353150 h 838727"/>
                  <a:gd name="connsiteX95" fmla="*/ 150712 w 882870"/>
                  <a:gd name="connsiteY95" fmla="*/ 379017 h 838727"/>
                  <a:gd name="connsiteX96" fmla="*/ 176580 w 882870"/>
                  <a:gd name="connsiteY96" fmla="*/ 441435 h 838727"/>
                  <a:gd name="connsiteX97" fmla="*/ 150712 w 882870"/>
                  <a:gd name="connsiteY97" fmla="*/ 503853 h 838727"/>
                  <a:gd name="connsiteX98" fmla="*/ 88296 w 882870"/>
                  <a:gd name="connsiteY98" fmla="*/ 529720 h 838727"/>
                  <a:gd name="connsiteX99" fmla="*/ 88296 w 882870"/>
                  <a:gd name="connsiteY99" fmla="*/ 397292 h 838727"/>
                  <a:gd name="connsiteX100" fmla="*/ 57086 w 882870"/>
                  <a:gd name="connsiteY100" fmla="*/ 410227 h 838727"/>
                  <a:gd name="connsiteX101" fmla="*/ 44153 w 882870"/>
                  <a:gd name="connsiteY101" fmla="*/ 441435 h 838727"/>
                  <a:gd name="connsiteX102" fmla="*/ 57086 w 882870"/>
                  <a:gd name="connsiteY102" fmla="*/ 472643 h 838727"/>
                  <a:gd name="connsiteX103" fmla="*/ 88296 w 882870"/>
                  <a:gd name="connsiteY103" fmla="*/ 485578 h 838727"/>
                  <a:gd name="connsiteX104" fmla="*/ 119504 w 882870"/>
                  <a:gd name="connsiteY104" fmla="*/ 472643 h 838727"/>
                  <a:gd name="connsiteX105" fmla="*/ 132437 w 882870"/>
                  <a:gd name="connsiteY105" fmla="*/ 441435 h 838727"/>
                  <a:gd name="connsiteX106" fmla="*/ 119504 w 882870"/>
                  <a:gd name="connsiteY106" fmla="*/ 410227 h 838727"/>
                  <a:gd name="connsiteX107" fmla="*/ 88296 w 882870"/>
                  <a:gd name="connsiteY107" fmla="*/ 397292 h 838727"/>
                  <a:gd name="connsiteX108" fmla="*/ 88296 w 882870"/>
                  <a:gd name="connsiteY108" fmla="*/ 750432 h 838727"/>
                  <a:gd name="connsiteX109" fmla="*/ 25878 w 882870"/>
                  <a:gd name="connsiteY109" fmla="*/ 724565 h 838727"/>
                  <a:gd name="connsiteX110" fmla="*/ 10 w 882870"/>
                  <a:gd name="connsiteY110" fmla="*/ 662147 h 838727"/>
                  <a:gd name="connsiteX111" fmla="*/ 25878 w 882870"/>
                  <a:gd name="connsiteY111" fmla="*/ 599730 h 838727"/>
                  <a:gd name="connsiteX112" fmla="*/ 88296 w 882870"/>
                  <a:gd name="connsiteY112" fmla="*/ 573862 h 838727"/>
                  <a:gd name="connsiteX113" fmla="*/ 150712 w 882870"/>
                  <a:gd name="connsiteY113" fmla="*/ 599730 h 838727"/>
                  <a:gd name="connsiteX114" fmla="*/ 176580 w 882870"/>
                  <a:gd name="connsiteY114" fmla="*/ 662147 h 838727"/>
                  <a:gd name="connsiteX115" fmla="*/ 150712 w 882870"/>
                  <a:gd name="connsiteY115" fmla="*/ 724565 h 838727"/>
                  <a:gd name="connsiteX116" fmla="*/ 88296 w 882870"/>
                  <a:gd name="connsiteY116" fmla="*/ 750432 h 838727"/>
                  <a:gd name="connsiteX117" fmla="*/ 88296 w 882870"/>
                  <a:gd name="connsiteY117" fmla="*/ 618005 h 838727"/>
                  <a:gd name="connsiteX118" fmla="*/ 57086 w 882870"/>
                  <a:gd name="connsiteY118" fmla="*/ 630939 h 838727"/>
                  <a:gd name="connsiteX119" fmla="*/ 44153 w 882870"/>
                  <a:gd name="connsiteY119" fmla="*/ 662147 h 838727"/>
                  <a:gd name="connsiteX120" fmla="*/ 57086 w 882870"/>
                  <a:gd name="connsiteY120" fmla="*/ 693356 h 838727"/>
                  <a:gd name="connsiteX121" fmla="*/ 88296 w 882870"/>
                  <a:gd name="connsiteY121" fmla="*/ 706290 h 838727"/>
                  <a:gd name="connsiteX122" fmla="*/ 119504 w 882870"/>
                  <a:gd name="connsiteY122" fmla="*/ 693356 h 838727"/>
                  <a:gd name="connsiteX123" fmla="*/ 132437 w 882870"/>
                  <a:gd name="connsiteY123" fmla="*/ 662147 h 838727"/>
                  <a:gd name="connsiteX124" fmla="*/ 119504 w 882870"/>
                  <a:gd name="connsiteY124" fmla="*/ 630939 h 838727"/>
                  <a:gd name="connsiteX125" fmla="*/ 88296 w 882870"/>
                  <a:gd name="connsiteY125" fmla="*/ 618005 h 838727"/>
                  <a:gd name="connsiteX126" fmla="*/ 794574 w 882870"/>
                  <a:gd name="connsiteY126" fmla="*/ 309008 h 838727"/>
                  <a:gd name="connsiteX127" fmla="*/ 732157 w 882870"/>
                  <a:gd name="connsiteY127" fmla="*/ 283140 h 838727"/>
                  <a:gd name="connsiteX128" fmla="*/ 706290 w 882870"/>
                  <a:gd name="connsiteY128" fmla="*/ 220723 h 838727"/>
                  <a:gd name="connsiteX129" fmla="*/ 732157 w 882870"/>
                  <a:gd name="connsiteY129" fmla="*/ 158305 h 838727"/>
                  <a:gd name="connsiteX130" fmla="*/ 794574 w 882870"/>
                  <a:gd name="connsiteY130" fmla="*/ 132437 h 838727"/>
                  <a:gd name="connsiteX131" fmla="*/ 856992 w 882870"/>
                  <a:gd name="connsiteY131" fmla="*/ 158305 h 838727"/>
                  <a:gd name="connsiteX132" fmla="*/ 882860 w 882870"/>
                  <a:gd name="connsiteY132" fmla="*/ 220723 h 838727"/>
                  <a:gd name="connsiteX133" fmla="*/ 856992 w 882870"/>
                  <a:gd name="connsiteY133" fmla="*/ 283140 h 838727"/>
                  <a:gd name="connsiteX134" fmla="*/ 794574 w 882870"/>
                  <a:gd name="connsiteY134" fmla="*/ 309008 h 838727"/>
                  <a:gd name="connsiteX135" fmla="*/ 794574 w 882870"/>
                  <a:gd name="connsiteY135" fmla="*/ 176580 h 838727"/>
                  <a:gd name="connsiteX136" fmla="*/ 763366 w 882870"/>
                  <a:gd name="connsiteY136" fmla="*/ 189514 h 838727"/>
                  <a:gd name="connsiteX137" fmla="*/ 750432 w 882870"/>
                  <a:gd name="connsiteY137" fmla="*/ 220723 h 838727"/>
                  <a:gd name="connsiteX138" fmla="*/ 763366 w 882870"/>
                  <a:gd name="connsiteY138" fmla="*/ 251931 h 838727"/>
                  <a:gd name="connsiteX139" fmla="*/ 794574 w 882870"/>
                  <a:gd name="connsiteY139" fmla="*/ 264865 h 838727"/>
                  <a:gd name="connsiteX140" fmla="*/ 825784 w 882870"/>
                  <a:gd name="connsiteY140" fmla="*/ 251931 h 838727"/>
                  <a:gd name="connsiteX141" fmla="*/ 838717 w 882870"/>
                  <a:gd name="connsiteY141" fmla="*/ 220723 h 838727"/>
                  <a:gd name="connsiteX142" fmla="*/ 825784 w 882870"/>
                  <a:gd name="connsiteY142" fmla="*/ 189514 h 838727"/>
                  <a:gd name="connsiteX143" fmla="*/ 794574 w 882870"/>
                  <a:gd name="connsiteY143" fmla="*/ 176580 h 838727"/>
                  <a:gd name="connsiteX144" fmla="*/ 794574 w 882870"/>
                  <a:gd name="connsiteY144" fmla="*/ 728361 h 838727"/>
                  <a:gd name="connsiteX145" fmla="*/ 732157 w 882870"/>
                  <a:gd name="connsiteY145" fmla="*/ 702494 h 838727"/>
                  <a:gd name="connsiteX146" fmla="*/ 706290 w 882870"/>
                  <a:gd name="connsiteY146" fmla="*/ 640076 h 838727"/>
                  <a:gd name="connsiteX147" fmla="*/ 732157 w 882870"/>
                  <a:gd name="connsiteY147" fmla="*/ 577658 h 838727"/>
                  <a:gd name="connsiteX148" fmla="*/ 794574 w 882870"/>
                  <a:gd name="connsiteY148" fmla="*/ 551791 h 838727"/>
                  <a:gd name="connsiteX149" fmla="*/ 856992 w 882870"/>
                  <a:gd name="connsiteY149" fmla="*/ 577658 h 838727"/>
                  <a:gd name="connsiteX150" fmla="*/ 882860 w 882870"/>
                  <a:gd name="connsiteY150" fmla="*/ 640076 h 838727"/>
                  <a:gd name="connsiteX151" fmla="*/ 856992 w 882870"/>
                  <a:gd name="connsiteY151" fmla="*/ 702494 h 838727"/>
                  <a:gd name="connsiteX152" fmla="*/ 794574 w 882870"/>
                  <a:gd name="connsiteY152" fmla="*/ 728361 h 838727"/>
                  <a:gd name="connsiteX153" fmla="*/ 794574 w 882870"/>
                  <a:gd name="connsiteY153" fmla="*/ 595933 h 838727"/>
                  <a:gd name="connsiteX154" fmla="*/ 763366 w 882870"/>
                  <a:gd name="connsiteY154" fmla="*/ 608868 h 838727"/>
                  <a:gd name="connsiteX155" fmla="*/ 750432 w 882870"/>
                  <a:gd name="connsiteY155" fmla="*/ 640076 h 838727"/>
                  <a:gd name="connsiteX156" fmla="*/ 763366 w 882870"/>
                  <a:gd name="connsiteY156" fmla="*/ 671284 h 838727"/>
                  <a:gd name="connsiteX157" fmla="*/ 794574 w 882870"/>
                  <a:gd name="connsiteY157" fmla="*/ 684219 h 838727"/>
                  <a:gd name="connsiteX158" fmla="*/ 825784 w 882870"/>
                  <a:gd name="connsiteY158" fmla="*/ 671284 h 838727"/>
                  <a:gd name="connsiteX159" fmla="*/ 838717 w 882870"/>
                  <a:gd name="connsiteY159" fmla="*/ 640076 h 838727"/>
                  <a:gd name="connsiteX160" fmla="*/ 825784 w 882870"/>
                  <a:gd name="connsiteY160" fmla="*/ 608868 h 838727"/>
                  <a:gd name="connsiteX161" fmla="*/ 794574 w 882870"/>
                  <a:gd name="connsiteY161" fmla="*/ 595933 h 83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882870" h="838727">
                    <a:moveTo>
                      <a:pt x="441435" y="176580"/>
                    </a:moveTo>
                    <a:cubicBezTo>
                      <a:pt x="417950" y="176945"/>
                      <a:pt x="395359" y="167582"/>
                      <a:pt x="379017" y="150712"/>
                    </a:cubicBezTo>
                    <a:cubicBezTo>
                      <a:pt x="362147" y="134370"/>
                      <a:pt x="352785" y="111780"/>
                      <a:pt x="353150" y="88296"/>
                    </a:cubicBezTo>
                    <a:cubicBezTo>
                      <a:pt x="353150" y="63906"/>
                      <a:pt x="361758" y="43115"/>
                      <a:pt x="379017" y="25878"/>
                    </a:cubicBezTo>
                    <a:cubicBezTo>
                      <a:pt x="395359" y="9008"/>
                      <a:pt x="417950" y="-354"/>
                      <a:pt x="441435" y="10"/>
                    </a:cubicBezTo>
                    <a:cubicBezTo>
                      <a:pt x="465823" y="10"/>
                      <a:pt x="486614" y="8618"/>
                      <a:pt x="503853" y="25878"/>
                    </a:cubicBezTo>
                    <a:cubicBezTo>
                      <a:pt x="520723" y="42220"/>
                      <a:pt x="530085" y="64810"/>
                      <a:pt x="529720" y="88296"/>
                    </a:cubicBezTo>
                    <a:cubicBezTo>
                      <a:pt x="529720" y="112684"/>
                      <a:pt x="521112" y="133475"/>
                      <a:pt x="503853" y="150712"/>
                    </a:cubicBezTo>
                    <a:cubicBezTo>
                      <a:pt x="487510" y="167582"/>
                      <a:pt x="464920" y="176945"/>
                      <a:pt x="441435" y="176580"/>
                    </a:cubicBezTo>
                    <a:close/>
                    <a:moveTo>
                      <a:pt x="441435" y="44153"/>
                    </a:moveTo>
                    <a:cubicBezTo>
                      <a:pt x="429252" y="44153"/>
                      <a:pt x="418834" y="48457"/>
                      <a:pt x="410227" y="57086"/>
                    </a:cubicBezTo>
                    <a:cubicBezTo>
                      <a:pt x="401619" y="65694"/>
                      <a:pt x="397292" y="76112"/>
                      <a:pt x="397292" y="88296"/>
                    </a:cubicBezTo>
                    <a:cubicBezTo>
                      <a:pt x="397292" y="100479"/>
                      <a:pt x="401596" y="110896"/>
                      <a:pt x="410227" y="119504"/>
                    </a:cubicBezTo>
                    <a:cubicBezTo>
                      <a:pt x="418834" y="128112"/>
                      <a:pt x="429252" y="132437"/>
                      <a:pt x="441435" y="132437"/>
                    </a:cubicBezTo>
                    <a:cubicBezTo>
                      <a:pt x="453618" y="132437"/>
                      <a:pt x="464035" y="128133"/>
                      <a:pt x="472643" y="119504"/>
                    </a:cubicBezTo>
                    <a:cubicBezTo>
                      <a:pt x="481251" y="110896"/>
                      <a:pt x="485578" y="100479"/>
                      <a:pt x="485578" y="88296"/>
                    </a:cubicBezTo>
                    <a:cubicBezTo>
                      <a:pt x="485578" y="76112"/>
                      <a:pt x="481274" y="65694"/>
                      <a:pt x="472643" y="57086"/>
                    </a:cubicBezTo>
                    <a:cubicBezTo>
                      <a:pt x="464472" y="48651"/>
                      <a:pt x="453177" y="43971"/>
                      <a:pt x="441435" y="44153"/>
                    </a:cubicBezTo>
                    <a:close/>
                    <a:moveTo>
                      <a:pt x="441435" y="397292"/>
                    </a:moveTo>
                    <a:cubicBezTo>
                      <a:pt x="417950" y="397657"/>
                      <a:pt x="395359" y="388295"/>
                      <a:pt x="379017" y="371425"/>
                    </a:cubicBezTo>
                    <a:cubicBezTo>
                      <a:pt x="362147" y="355083"/>
                      <a:pt x="352785" y="332493"/>
                      <a:pt x="353150" y="309008"/>
                    </a:cubicBezTo>
                    <a:cubicBezTo>
                      <a:pt x="353150" y="284619"/>
                      <a:pt x="361758" y="263828"/>
                      <a:pt x="379017" y="246590"/>
                    </a:cubicBezTo>
                    <a:cubicBezTo>
                      <a:pt x="395359" y="229720"/>
                      <a:pt x="417950" y="220358"/>
                      <a:pt x="441435" y="220723"/>
                    </a:cubicBezTo>
                    <a:cubicBezTo>
                      <a:pt x="465823" y="220723"/>
                      <a:pt x="486614" y="229331"/>
                      <a:pt x="503853" y="246590"/>
                    </a:cubicBezTo>
                    <a:cubicBezTo>
                      <a:pt x="520723" y="262932"/>
                      <a:pt x="530085" y="285522"/>
                      <a:pt x="529720" y="309008"/>
                    </a:cubicBezTo>
                    <a:cubicBezTo>
                      <a:pt x="529720" y="333396"/>
                      <a:pt x="521112" y="354187"/>
                      <a:pt x="503853" y="371425"/>
                    </a:cubicBezTo>
                    <a:cubicBezTo>
                      <a:pt x="487510" y="388295"/>
                      <a:pt x="464920" y="397657"/>
                      <a:pt x="441435" y="397292"/>
                    </a:cubicBezTo>
                    <a:close/>
                    <a:moveTo>
                      <a:pt x="441435" y="264865"/>
                    </a:moveTo>
                    <a:cubicBezTo>
                      <a:pt x="429252" y="264865"/>
                      <a:pt x="418834" y="269169"/>
                      <a:pt x="410227" y="277799"/>
                    </a:cubicBezTo>
                    <a:cubicBezTo>
                      <a:pt x="401619" y="286407"/>
                      <a:pt x="397292" y="296824"/>
                      <a:pt x="397292" y="309008"/>
                    </a:cubicBezTo>
                    <a:cubicBezTo>
                      <a:pt x="397292" y="321191"/>
                      <a:pt x="401596" y="331608"/>
                      <a:pt x="410227" y="340216"/>
                    </a:cubicBezTo>
                    <a:cubicBezTo>
                      <a:pt x="418834" y="348824"/>
                      <a:pt x="429252" y="353150"/>
                      <a:pt x="441435" y="353150"/>
                    </a:cubicBezTo>
                    <a:cubicBezTo>
                      <a:pt x="453618" y="353150"/>
                      <a:pt x="464035" y="348846"/>
                      <a:pt x="472643" y="340216"/>
                    </a:cubicBezTo>
                    <a:cubicBezTo>
                      <a:pt x="481251" y="331608"/>
                      <a:pt x="485578" y="321191"/>
                      <a:pt x="485578" y="309008"/>
                    </a:cubicBezTo>
                    <a:cubicBezTo>
                      <a:pt x="485578" y="296824"/>
                      <a:pt x="481274" y="286407"/>
                      <a:pt x="472643" y="277799"/>
                    </a:cubicBezTo>
                    <a:cubicBezTo>
                      <a:pt x="464472" y="269364"/>
                      <a:pt x="453177" y="264683"/>
                      <a:pt x="441435" y="264865"/>
                    </a:cubicBezTo>
                    <a:close/>
                    <a:moveTo>
                      <a:pt x="441435" y="618005"/>
                    </a:moveTo>
                    <a:cubicBezTo>
                      <a:pt x="417950" y="618369"/>
                      <a:pt x="395359" y="609007"/>
                      <a:pt x="379017" y="592137"/>
                    </a:cubicBezTo>
                    <a:cubicBezTo>
                      <a:pt x="362147" y="575795"/>
                      <a:pt x="352785" y="553205"/>
                      <a:pt x="353150" y="529720"/>
                    </a:cubicBezTo>
                    <a:cubicBezTo>
                      <a:pt x="353150" y="505331"/>
                      <a:pt x="361758" y="484540"/>
                      <a:pt x="379017" y="467303"/>
                    </a:cubicBezTo>
                    <a:cubicBezTo>
                      <a:pt x="395359" y="450433"/>
                      <a:pt x="417950" y="441070"/>
                      <a:pt x="441435" y="441435"/>
                    </a:cubicBezTo>
                    <a:cubicBezTo>
                      <a:pt x="465823" y="441435"/>
                      <a:pt x="486614" y="450043"/>
                      <a:pt x="503853" y="467303"/>
                    </a:cubicBezTo>
                    <a:cubicBezTo>
                      <a:pt x="520723" y="483645"/>
                      <a:pt x="530085" y="506235"/>
                      <a:pt x="529720" y="529720"/>
                    </a:cubicBezTo>
                    <a:cubicBezTo>
                      <a:pt x="529720" y="554109"/>
                      <a:pt x="521112" y="574900"/>
                      <a:pt x="503853" y="592137"/>
                    </a:cubicBezTo>
                    <a:cubicBezTo>
                      <a:pt x="487510" y="609007"/>
                      <a:pt x="464920" y="618369"/>
                      <a:pt x="441435" y="618005"/>
                    </a:cubicBezTo>
                    <a:close/>
                    <a:moveTo>
                      <a:pt x="441435" y="485578"/>
                    </a:moveTo>
                    <a:cubicBezTo>
                      <a:pt x="429252" y="485578"/>
                      <a:pt x="418834" y="489882"/>
                      <a:pt x="410227" y="498511"/>
                    </a:cubicBezTo>
                    <a:cubicBezTo>
                      <a:pt x="401619" y="507119"/>
                      <a:pt x="397292" y="517536"/>
                      <a:pt x="397292" y="529720"/>
                    </a:cubicBezTo>
                    <a:cubicBezTo>
                      <a:pt x="397292" y="541903"/>
                      <a:pt x="401596" y="552321"/>
                      <a:pt x="410227" y="560929"/>
                    </a:cubicBezTo>
                    <a:cubicBezTo>
                      <a:pt x="418834" y="569537"/>
                      <a:pt x="429252" y="573862"/>
                      <a:pt x="441435" y="573862"/>
                    </a:cubicBezTo>
                    <a:cubicBezTo>
                      <a:pt x="453618" y="573862"/>
                      <a:pt x="464035" y="569558"/>
                      <a:pt x="472643" y="560929"/>
                    </a:cubicBezTo>
                    <a:cubicBezTo>
                      <a:pt x="481251" y="552321"/>
                      <a:pt x="485578" y="541903"/>
                      <a:pt x="485578" y="529720"/>
                    </a:cubicBezTo>
                    <a:cubicBezTo>
                      <a:pt x="485578" y="517536"/>
                      <a:pt x="481274" y="507119"/>
                      <a:pt x="472643" y="498511"/>
                    </a:cubicBezTo>
                    <a:cubicBezTo>
                      <a:pt x="464472" y="490076"/>
                      <a:pt x="453177" y="485395"/>
                      <a:pt x="441435" y="485578"/>
                    </a:cubicBezTo>
                    <a:close/>
                    <a:moveTo>
                      <a:pt x="441435" y="838717"/>
                    </a:moveTo>
                    <a:cubicBezTo>
                      <a:pt x="417950" y="839082"/>
                      <a:pt x="395359" y="829719"/>
                      <a:pt x="379017" y="812849"/>
                    </a:cubicBezTo>
                    <a:cubicBezTo>
                      <a:pt x="362147" y="796507"/>
                      <a:pt x="352785" y="773917"/>
                      <a:pt x="353150" y="750432"/>
                    </a:cubicBezTo>
                    <a:cubicBezTo>
                      <a:pt x="353150" y="726043"/>
                      <a:pt x="361758" y="705252"/>
                      <a:pt x="379017" y="688015"/>
                    </a:cubicBezTo>
                    <a:cubicBezTo>
                      <a:pt x="395359" y="671145"/>
                      <a:pt x="417950" y="661783"/>
                      <a:pt x="441435" y="662147"/>
                    </a:cubicBezTo>
                    <a:cubicBezTo>
                      <a:pt x="465823" y="662147"/>
                      <a:pt x="486614" y="670755"/>
                      <a:pt x="503853" y="688015"/>
                    </a:cubicBezTo>
                    <a:cubicBezTo>
                      <a:pt x="520723" y="704357"/>
                      <a:pt x="530085" y="726947"/>
                      <a:pt x="529720" y="750432"/>
                    </a:cubicBezTo>
                    <a:cubicBezTo>
                      <a:pt x="529720" y="774821"/>
                      <a:pt x="521112" y="795612"/>
                      <a:pt x="503853" y="812849"/>
                    </a:cubicBezTo>
                    <a:cubicBezTo>
                      <a:pt x="487510" y="829719"/>
                      <a:pt x="464920" y="839081"/>
                      <a:pt x="441435" y="838717"/>
                    </a:cubicBezTo>
                    <a:close/>
                    <a:moveTo>
                      <a:pt x="441435" y="706290"/>
                    </a:moveTo>
                    <a:cubicBezTo>
                      <a:pt x="429252" y="706290"/>
                      <a:pt x="418834" y="710594"/>
                      <a:pt x="410227" y="719223"/>
                    </a:cubicBezTo>
                    <a:cubicBezTo>
                      <a:pt x="401619" y="727831"/>
                      <a:pt x="397292" y="738249"/>
                      <a:pt x="397292" y="750432"/>
                    </a:cubicBezTo>
                    <a:cubicBezTo>
                      <a:pt x="397292" y="762616"/>
                      <a:pt x="401596" y="773033"/>
                      <a:pt x="410227" y="781641"/>
                    </a:cubicBezTo>
                    <a:cubicBezTo>
                      <a:pt x="418834" y="790249"/>
                      <a:pt x="429252" y="794574"/>
                      <a:pt x="441435" y="794574"/>
                    </a:cubicBezTo>
                    <a:cubicBezTo>
                      <a:pt x="453618" y="794574"/>
                      <a:pt x="464035" y="790270"/>
                      <a:pt x="472643" y="781641"/>
                    </a:cubicBezTo>
                    <a:cubicBezTo>
                      <a:pt x="481251" y="773033"/>
                      <a:pt x="485578" y="762616"/>
                      <a:pt x="485578" y="750432"/>
                    </a:cubicBezTo>
                    <a:cubicBezTo>
                      <a:pt x="485578" y="738249"/>
                      <a:pt x="481274" y="727831"/>
                      <a:pt x="472643" y="719223"/>
                    </a:cubicBezTo>
                    <a:cubicBezTo>
                      <a:pt x="464472" y="710788"/>
                      <a:pt x="453177" y="706108"/>
                      <a:pt x="441435" y="706290"/>
                    </a:cubicBezTo>
                    <a:close/>
                    <a:moveTo>
                      <a:pt x="88296" y="309008"/>
                    </a:moveTo>
                    <a:cubicBezTo>
                      <a:pt x="64810" y="309373"/>
                      <a:pt x="42220" y="300010"/>
                      <a:pt x="25878" y="283140"/>
                    </a:cubicBezTo>
                    <a:cubicBezTo>
                      <a:pt x="9008" y="266797"/>
                      <a:pt x="-354" y="244207"/>
                      <a:pt x="10" y="220723"/>
                    </a:cubicBezTo>
                    <a:cubicBezTo>
                      <a:pt x="10" y="196334"/>
                      <a:pt x="8618" y="175542"/>
                      <a:pt x="25878" y="158305"/>
                    </a:cubicBezTo>
                    <a:cubicBezTo>
                      <a:pt x="42220" y="141435"/>
                      <a:pt x="64810" y="132073"/>
                      <a:pt x="88296" y="132437"/>
                    </a:cubicBezTo>
                    <a:cubicBezTo>
                      <a:pt x="112684" y="132437"/>
                      <a:pt x="133475" y="141045"/>
                      <a:pt x="150712" y="158305"/>
                    </a:cubicBezTo>
                    <a:cubicBezTo>
                      <a:pt x="167582" y="174648"/>
                      <a:pt x="176945" y="197238"/>
                      <a:pt x="176580" y="220723"/>
                    </a:cubicBezTo>
                    <a:cubicBezTo>
                      <a:pt x="176580" y="245111"/>
                      <a:pt x="167972" y="265902"/>
                      <a:pt x="150712" y="283140"/>
                    </a:cubicBezTo>
                    <a:cubicBezTo>
                      <a:pt x="134370" y="300010"/>
                      <a:pt x="111780" y="309373"/>
                      <a:pt x="88296" y="309008"/>
                    </a:cubicBezTo>
                    <a:close/>
                    <a:moveTo>
                      <a:pt x="88296" y="176580"/>
                    </a:moveTo>
                    <a:cubicBezTo>
                      <a:pt x="76112" y="176580"/>
                      <a:pt x="65694" y="180884"/>
                      <a:pt x="57086" y="189514"/>
                    </a:cubicBezTo>
                    <a:cubicBezTo>
                      <a:pt x="48478" y="198121"/>
                      <a:pt x="44153" y="208540"/>
                      <a:pt x="44153" y="220723"/>
                    </a:cubicBezTo>
                    <a:cubicBezTo>
                      <a:pt x="44153" y="232906"/>
                      <a:pt x="48457" y="243324"/>
                      <a:pt x="57086" y="251931"/>
                    </a:cubicBezTo>
                    <a:cubicBezTo>
                      <a:pt x="65694" y="260539"/>
                      <a:pt x="76112" y="264865"/>
                      <a:pt x="88296" y="264865"/>
                    </a:cubicBezTo>
                    <a:cubicBezTo>
                      <a:pt x="100479" y="264865"/>
                      <a:pt x="110896" y="260561"/>
                      <a:pt x="119504" y="251931"/>
                    </a:cubicBezTo>
                    <a:cubicBezTo>
                      <a:pt x="128112" y="243324"/>
                      <a:pt x="132437" y="232906"/>
                      <a:pt x="132437" y="220723"/>
                    </a:cubicBezTo>
                    <a:cubicBezTo>
                      <a:pt x="132437" y="208540"/>
                      <a:pt x="128133" y="198121"/>
                      <a:pt x="119504" y="189514"/>
                    </a:cubicBezTo>
                    <a:cubicBezTo>
                      <a:pt x="111333" y="181079"/>
                      <a:pt x="100037" y="176398"/>
                      <a:pt x="88296" y="176580"/>
                    </a:cubicBezTo>
                    <a:close/>
                    <a:moveTo>
                      <a:pt x="88296" y="529720"/>
                    </a:moveTo>
                    <a:cubicBezTo>
                      <a:pt x="64810" y="530085"/>
                      <a:pt x="42220" y="520723"/>
                      <a:pt x="25878" y="503853"/>
                    </a:cubicBezTo>
                    <a:cubicBezTo>
                      <a:pt x="9008" y="487510"/>
                      <a:pt x="-354" y="464920"/>
                      <a:pt x="10" y="441435"/>
                    </a:cubicBezTo>
                    <a:cubicBezTo>
                      <a:pt x="10" y="417047"/>
                      <a:pt x="8618" y="396255"/>
                      <a:pt x="25878" y="379017"/>
                    </a:cubicBezTo>
                    <a:cubicBezTo>
                      <a:pt x="42220" y="362147"/>
                      <a:pt x="64810" y="352785"/>
                      <a:pt x="88296" y="353150"/>
                    </a:cubicBezTo>
                    <a:cubicBezTo>
                      <a:pt x="112684" y="353150"/>
                      <a:pt x="133475" y="361758"/>
                      <a:pt x="150712" y="379017"/>
                    </a:cubicBezTo>
                    <a:cubicBezTo>
                      <a:pt x="167582" y="395359"/>
                      <a:pt x="176945" y="417950"/>
                      <a:pt x="176580" y="441435"/>
                    </a:cubicBezTo>
                    <a:cubicBezTo>
                      <a:pt x="176580" y="465823"/>
                      <a:pt x="167972" y="486614"/>
                      <a:pt x="150712" y="503853"/>
                    </a:cubicBezTo>
                    <a:cubicBezTo>
                      <a:pt x="134370" y="520723"/>
                      <a:pt x="111780" y="530085"/>
                      <a:pt x="88296" y="529720"/>
                    </a:cubicBezTo>
                    <a:close/>
                    <a:moveTo>
                      <a:pt x="88296" y="397292"/>
                    </a:moveTo>
                    <a:cubicBezTo>
                      <a:pt x="76112" y="397292"/>
                      <a:pt x="65694" y="401596"/>
                      <a:pt x="57086" y="410227"/>
                    </a:cubicBezTo>
                    <a:cubicBezTo>
                      <a:pt x="48478" y="418834"/>
                      <a:pt x="44153" y="429252"/>
                      <a:pt x="44153" y="441435"/>
                    </a:cubicBezTo>
                    <a:cubicBezTo>
                      <a:pt x="44153" y="453618"/>
                      <a:pt x="48457" y="464035"/>
                      <a:pt x="57086" y="472643"/>
                    </a:cubicBezTo>
                    <a:cubicBezTo>
                      <a:pt x="65694" y="481251"/>
                      <a:pt x="76112" y="485578"/>
                      <a:pt x="88296" y="485578"/>
                    </a:cubicBezTo>
                    <a:cubicBezTo>
                      <a:pt x="100479" y="485578"/>
                      <a:pt x="110896" y="481274"/>
                      <a:pt x="119504" y="472643"/>
                    </a:cubicBezTo>
                    <a:cubicBezTo>
                      <a:pt x="128112" y="464035"/>
                      <a:pt x="132437" y="453618"/>
                      <a:pt x="132437" y="441435"/>
                    </a:cubicBezTo>
                    <a:cubicBezTo>
                      <a:pt x="132437" y="429252"/>
                      <a:pt x="128133" y="418834"/>
                      <a:pt x="119504" y="410227"/>
                    </a:cubicBezTo>
                    <a:cubicBezTo>
                      <a:pt x="111333" y="401792"/>
                      <a:pt x="100037" y="397110"/>
                      <a:pt x="88296" y="397292"/>
                    </a:cubicBezTo>
                    <a:close/>
                    <a:moveTo>
                      <a:pt x="88296" y="750432"/>
                    </a:moveTo>
                    <a:cubicBezTo>
                      <a:pt x="64810" y="750797"/>
                      <a:pt x="42220" y="741435"/>
                      <a:pt x="25878" y="724565"/>
                    </a:cubicBezTo>
                    <a:cubicBezTo>
                      <a:pt x="9008" y="708222"/>
                      <a:pt x="-354" y="685632"/>
                      <a:pt x="10" y="662147"/>
                    </a:cubicBezTo>
                    <a:cubicBezTo>
                      <a:pt x="10" y="637759"/>
                      <a:pt x="8618" y="616967"/>
                      <a:pt x="25878" y="599730"/>
                    </a:cubicBezTo>
                    <a:cubicBezTo>
                      <a:pt x="42220" y="582860"/>
                      <a:pt x="64810" y="573498"/>
                      <a:pt x="88296" y="573862"/>
                    </a:cubicBezTo>
                    <a:cubicBezTo>
                      <a:pt x="112684" y="573862"/>
                      <a:pt x="133475" y="582470"/>
                      <a:pt x="150712" y="599730"/>
                    </a:cubicBezTo>
                    <a:cubicBezTo>
                      <a:pt x="167582" y="616072"/>
                      <a:pt x="176945" y="638663"/>
                      <a:pt x="176580" y="662147"/>
                    </a:cubicBezTo>
                    <a:cubicBezTo>
                      <a:pt x="176580" y="686536"/>
                      <a:pt x="167972" y="707327"/>
                      <a:pt x="150712" y="724565"/>
                    </a:cubicBezTo>
                    <a:cubicBezTo>
                      <a:pt x="134370" y="741435"/>
                      <a:pt x="111780" y="750797"/>
                      <a:pt x="88296" y="750432"/>
                    </a:cubicBezTo>
                    <a:close/>
                    <a:moveTo>
                      <a:pt x="88296" y="618005"/>
                    </a:moveTo>
                    <a:cubicBezTo>
                      <a:pt x="76112" y="618005"/>
                      <a:pt x="65694" y="622309"/>
                      <a:pt x="57086" y="630939"/>
                    </a:cubicBezTo>
                    <a:cubicBezTo>
                      <a:pt x="48478" y="639546"/>
                      <a:pt x="44153" y="649964"/>
                      <a:pt x="44153" y="662147"/>
                    </a:cubicBezTo>
                    <a:cubicBezTo>
                      <a:pt x="44153" y="674330"/>
                      <a:pt x="48457" y="684749"/>
                      <a:pt x="57086" y="693356"/>
                    </a:cubicBezTo>
                    <a:cubicBezTo>
                      <a:pt x="65694" y="701964"/>
                      <a:pt x="76112" y="706290"/>
                      <a:pt x="88296" y="706290"/>
                    </a:cubicBezTo>
                    <a:cubicBezTo>
                      <a:pt x="100479" y="706290"/>
                      <a:pt x="110896" y="701986"/>
                      <a:pt x="119504" y="693356"/>
                    </a:cubicBezTo>
                    <a:cubicBezTo>
                      <a:pt x="128112" y="684749"/>
                      <a:pt x="132437" y="674330"/>
                      <a:pt x="132437" y="662147"/>
                    </a:cubicBezTo>
                    <a:cubicBezTo>
                      <a:pt x="132437" y="649964"/>
                      <a:pt x="128133" y="639546"/>
                      <a:pt x="119504" y="630939"/>
                    </a:cubicBezTo>
                    <a:cubicBezTo>
                      <a:pt x="111333" y="622504"/>
                      <a:pt x="100037" y="617822"/>
                      <a:pt x="88296" y="618005"/>
                    </a:cubicBezTo>
                    <a:close/>
                    <a:moveTo>
                      <a:pt x="794574" y="309008"/>
                    </a:moveTo>
                    <a:cubicBezTo>
                      <a:pt x="771090" y="309373"/>
                      <a:pt x="748500" y="300010"/>
                      <a:pt x="732157" y="283140"/>
                    </a:cubicBezTo>
                    <a:cubicBezTo>
                      <a:pt x="715288" y="266797"/>
                      <a:pt x="705924" y="244207"/>
                      <a:pt x="706290" y="220723"/>
                    </a:cubicBezTo>
                    <a:cubicBezTo>
                      <a:pt x="706290" y="196334"/>
                      <a:pt x="714897" y="175542"/>
                      <a:pt x="732157" y="158305"/>
                    </a:cubicBezTo>
                    <a:cubicBezTo>
                      <a:pt x="748500" y="141435"/>
                      <a:pt x="771090" y="132073"/>
                      <a:pt x="794574" y="132437"/>
                    </a:cubicBezTo>
                    <a:cubicBezTo>
                      <a:pt x="818964" y="132437"/>
                      <a:pt x="839755" y="141045"/>
                      <a:pt x="856992" y="158305"/>
                    </a:cubicBezTo>
                    <a:cubicBezTo>
                      <a:pt x="873862" y="174648"/>
                      <a:pt x="883224" y="197238"/>
                      <a:pt x="882860" y="220723"/>
                    </a:cubicBezTo>
                    <a:cubicBezTo>
                      <a:pt x="882860" y="245111"/>
                      <a:pt x="874252" y="265902"/>
                      <a:pt x="856992" y="283140"/>
                    </a:cubicBezTo>
                    <a:cubicBezTo>
                      <a:pt x="840650" y="300010"/>
                      <a:pt x="818059" y="309373"/>
                      <a:pt x="794574" y="309008"/>
                    </a:cubicBezTo>
                    <a:close/>
                    <a:moveTo>
                      <a:pt x="794574" y="176580"/>
                    </a:moveTo>
                    <a:cubicBezTo>
                      <a:pt x="782391" y="176580"/>
                      <a:pt x="771974" y="180884"/>
                      <a:pt x="763366" y="189514"/>
                    </a:cubicBezTo>
                    <a:cubicBezTo>
                      <a:pt x="754758" y="198121"/>
                      <a:pt x="750432" y="208540"/>
                      <a:pt x="750432" y="220723"/>
                    </a:cubicBezTo>
                    <a:cubicBezTo>
                      <a:pt x="750432" y="232906"/>
                      <a:pt x="754736" y="243324"/>
                      <a:pt x="763366" y="251931"/>
                    </a:cubicBezTo>
                    <a:cubicBezTo>
                      <a:pt x="771974" y="260539"/>
                      <a:pt x="782391" y="264865"/>
                      <a:pt x="794574" y="264865"/>
                    </a:cubicBezTo>
                    <a:cubicBezTo>
                      <a:pt x="806758" y="264865"/>
                      <a:pt x="817176" y="260561"/>
                      <a:pt x="825784" y="251931"/>
                    </a:cubicBezTo>
                    <a:cubicBezTo>
                      <a:pt x="834391" y="243324"/>
                      <a:pt x="838717" y="232906"/>
                      <a:pt x="838717" y="220723"/>
                    </a:cubicBezTo>
                    <a:cubicBezTo>
                      <a:pt x="838717" y="208540"/>
                      <a:pt x="834413" y="198121"/>
                      <a:pt x="825784" y="189514"/>
                    </a:cubicBezTo>
                    <a:cubicBezTo>
                      <a:pt x="817612" y="181079"/>
                      <a:pt x="806317" y="176398"/>
                      <a:pt x="794574" y="176580"/>
                    </a:cubicBezTo>
                    <a:close/>
                    <a:moveTo>
                      <a:pt x="794574" y="728361"/>
                    </a:moveTo>
                    <a:cubicBezTo>
                      <a:pt x="771090" y="728726"/>
                      <a:pt x="748500" y="719364"/>
                      <a:pt x="732157" y="702494"/>
                    </a:cubicBezTo>
                    <a:cubicBezTo>
                      <a:pt x="715288" y="686151"/>
                      <a:pt x="705924" y="663561"/>
                      <a:pt x="706290" y="640076"/>
                    </a:cubicBezTo>
                    <a:cubicBezTo>
                      <a:pt x="706290" y="615688"/>
                      <a:pt x="714897" y="594897"/>
                      <a:pt x="732157" y="577658"/>
                    </a:cubicBezTo>
                    <a:cubicBezTo>
                      <a:pt x="748500" y="560788"/>
                      <a:pt x="771090" y="551426"/>
                      <a:pt x="794574" y="551791"/>
                    </a:cubicBezTo>
                    <a:cubicBezTo>
                      <a:pt x="818964" y="551791"/>
                      <a:pt x="839755" y="560399"/>
                      <a:pt x="856992" y="577658"/>
                    </a:cubicBezTo>
                    <a:cubicBezTo>
                      <a:pt x="873862" y="594001"/>
                      <a:pt x="883224" y="616591"/>
                      <a:pt x="882860" y="640076"/>
                    </a:cubicBezTo>
                    <a:cubicBezTo>
                      <a:pt x="882860" y="664464"/>
                      <a:pt x="874252" y="685255"/>
                      <a:pt x="856992" y="702494"/>
                    </a:cubicBezTo>
                    <a:cubicBezTo>
                      <a:pt x="840650" y="719364"/>
                      <a:pt x="818059" y="728726"/>
                      <a:pt x="794574" y="728361"/>
                    </a:cubicBezTo>
                    <a:close/>
                    <a:moveTo>
                      <a:pt x="794574" y="595933"/>
                    </a:moveTo>
                    <a:cubicBezTo>
                      <a:pt x="782391" y="595933"/>
                      <a:pt x="771974" y="600237"/>
                      <a:pt x="763366" y="608868"/>
                    </a:cubicBezTo>
                    <a:cubicBezTo>
                      <a:pt x="754758" y="617475"/>
                      <a:pt x="750432" y="627893"/>
                      <a:pt x="750432" y="640076"/>
                    </a:cubicBezTo>
                    <a:cubicBezTo>
                      <a:pt x="750432" y="652259"/>
                      <a:pt x="754736" y="662677"/>
                      <a:pt x="763366" y="671284"/>
                    </a:cubicBezTo>
                    <a:cubicBezTo>
                      <a:pt x="771974" y="679892"/>
                      <a:pt x="782391" y="684219"/>
                      <a:pt x="794574" y="684219"/>
                    </a:cubicBezTo>
                    <a:cubicBezTo>
                      <a:pt x="806758" y="684219"/>
                      <a:pt x="817176" y="679915"/>
                      <a:pt x="825784" y="671284"/>
                    </a:cubicBezTo>
                    <a:cubicBezTo>
                      <a:pt x="834391" y="662677"/>
                      <a:pt x="838717" y="652259"/>
                      <a:pt x="838717" y="640076"/>
                    </a:cubicBezTo>
                    <a:cubicBezTo>
                      <a:pt x="838717" y="627893"/>
                      <a:pt x="834413" y="617475"/>
                      <a:pt x="825784" y="608868"/>
                    </a:cubicBezTo>
                    <a:cubicBezTo>
                      <a:pt x="817612" y="600433"/>
                      <a:pt x="806317" y="595751"/>
                      <a:pt x="794574" y="595933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7239FCCE-6CD3-42D6-920E-54782B7E74D6}"/>
              </a:ext>
            </a:extLst>
          </p:cNvPr>
          <p:cNvSpPr txBox="1"/>
          <p:nvPr/>
        </p:nvSpPr>
        <p:spPr>
          <a:xfrm>
            <a:off x="1372594" y="2675578"/>
            <a:ext cx="1515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CN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Dual-kernels</a:t>
            </a:r>
            <a:endParaRPr lang="en-US" altLang="zh-CN" sz="1400" b="1" dirty="0">
              <a:solidFill>
                <a:schemeClr val="tx1"/>
              </a:solidFill>
              <a:effectLst/>
              <a:ea typeface="Microsoft YaHei UI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26F8015-743D-47EC-A0D2-DFB7EBDE9287}"/>
              </a:ext>
            </a:extLst>
          </p:cNvPr>
          <p:cNvSpPr txBox="1"/>
          <p:nvPr/>
        </p:nvSpPr>
        <p:spPr>
          <a:xfrm>
            <a:off x="5611418" y="2638952"/>
            <a:ext cx="1515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CN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Hypervisors</a:t>
            </a:r>
            <a:endParaRPr lang="en-US" altLang="zh-CN" sz="1400" b="1" dirty="0">
              <a:solidFill>
                <a:schemeClr val="tx1"/>
              </a:solidFill>
              <a:effectLst/>
              <a:ea typeface="Microsoft YaHei UI" panose="020B0503020204020204" pitchFamily="34" charset="-122"/>
            </a:endParaRPr>
          </a:p>
        </p:txBody>
      </p:sp>
      <p:sp>
        <p:nvSpPr>
          <p:cNvPr id="158" name="标题 1">
            <a:extLst>
              <a:ext uri="{FF2B5EF4-FFF2-40B4-BE49-F238E27FC236}">
                <a16:creationId xmlns:a16="http://schemas.microsoft.com/office/drawing/2014/main" id="{E8D8B1EE-DA8A-4A0D-B5CA-A04A759E027B}"/>
              </a:ext>
            </a:extLst>
          </p:cNvPr>
          <p:cNvSpPr txBox="1">
            <a:spLocks/>
          </p:cNvSpPr>
          <p:nvPr/>
        </p:nvSpPr>
        <p:spPr>
          <a:xfrm>
            <a:off x="8293031" y="4698934"/>
            <a:ext cx="3800667" cy="14702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Scope of application of virtual machine systems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execution environment cannot be trusted
The real-time demand is high, and the consequences of failure are significant
The real-time load is small, and the task resources are abundant</a:t>
            </a:r>
            <a:endParaRPr lang="zh-CN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9" name="标题 1">
            <a:extLst>
              <a:ext uri="{FF2B5EF4-FFF2-40B4-BE49-F238E27FC236}">
                <a16:creationId xmlns:a16="http://schemas.microsoft.com/office/drawing/2014/main" id="{9F541D96-5393-4D26-ABF6-8B02C9B119EC}"/>
              </a:ext>
            </a:extLst>
          </p:cNvPr>
          <p:cNvSpPr txBox="1">
            <a:spLocks/>
          </p:cNvSpPr>
          <p:nvPr/>
        </p:nvSpPr>
        <p:spPr>
          <a:xfrm>
            <a:off x="8293030" y="2829466"/>
            <a:ext cx="3800667" cy="14702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Dual-kernel system application range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execution environment is trusted
The demand for real-time performance is moderate
General load dynamics</a:t>
            </a:r>
            <a:endParaRPr lang="zh-CN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57250" indent="-857250" algn="l">
              <a:buFont typeface="Wingdings" panose="05000000000000000000" pitchFamily="2" charset="2"/>
              <a:buChar char="Ø"/>
            </a:pPr>
            <a:endParaRPr lang="zh-CN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23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E65DC-41E2-4E36-BC84-23CCDF55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RROS architecture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3284B-E08D-468A-A2FD-726DCFEAF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9763"/>
            <a:ext cx="10896599" cy="5167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General-purpose kernel Linux (C-based) + Real-time kernel (Rust-based)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37891-0BDA-4249-804C-3E73CA2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66E519-C258-403E-887D-5FD79C7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/>
              <a:pPr algn="ctr"/>
              <a:t>11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F94330-EBC6-4961-8C3B-F3BC699A9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CC673D-3B86-44F7-9FE3-75E15FD49443}"/>
              </a:ext>
            </a:extLst>
          </p:cNvPr>
          <p:cNvSpPr txBox="1"/>
          <p:nvPr/>
        </p:nvSpPr>
        <p:spPr>
          <a:xfrm>
            <a:off x="7766750" y="1581150"/>
            <a:ext cx="3779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Rust language 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Memory safety
Performance
Concurrent programming
Active community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584B90-53C7-A058-4D97-F6B815612E0A}"/>
              </a:ext>
            </a:extLst>
          </p:cNvPr>
          <p:cNvSpPr txBox="1"/>
          <p:nvPr/>
        </p:nvSpPr>
        <p:spPr>
          <a:xfrm>
            <a:off x="7766750" y="2966145"/>
            <a:ext cx="4177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RROS Advantage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Strong real-time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Hard real-time, compatible with existing RTOS interfaces, making application migration, maintenance, and development simpler
</a:t>
            </a:r>
            <a:r>
              <a:rPr lang="en-US" altLang="zh-CN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Good versatility: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 the help of Linux's rich ecosystem, complex applications such as TensorFlow/k8s can be directly deployed
</a:t>
            </a:r>
            <a:r>
              <a:rPr lang="en-US" altLang="zh-CN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stability: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Developed based on Rust, the stability of the real-time kernel has been enhanced
</a:t>
            </a:r>
            <a:r>
              <a:rPr lang="en-US" altLang="zh-CN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Simple interaction: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interaction between the real-time kernel and the Linux kernel is simple and the isolation is small
</a:t>
            </a:r>
            <a:r>
              <a:rPr lang="en-US" altLang="zh-CN" sz="1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Good adaptability: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Linux is used to complete the startup, which is easier to adapt to the new architecture/new version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C13418-3B92-49CD-9D54-FADD704A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" y="1766600"/>
            <a:ext cx="7570519" cy="38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6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E65DC-41E2-4E36-BC84-23CCDF55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</a:rPr>
              <a:t>RROS architecture</a:t>
            </a:r>
            <a:endParaRPr lang="zh-CN" altLang="en-US" sz="3600" dirty="0"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3284B-E08D-468A-A2FD-726DCFEAF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48" y="992790"/>
            <a:ext cx="7938752" cy="5167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Microsoft YaHei UI" panose="020B0503020204020204" pitchFamily="34" charset="-122"/>
              </a:rPr>
              <a:t>Flexible management and scheduling of RROS kernels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>
                <a:ea typeface="Microsoft YaHei UI" panose="020B0503020204020204" pitchFamily="34" charset="-122"/>
              </a:rPr>
              <a:t>Flexibly adjust the size of the Linux kernel according to the resource differences of different hardware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400" dirty="0">
                <a:ea typeface="Microsoft YaHei UI" panose="020B0503020204020204" pitchFamily="34" charset="-122"/>
              </a:rPr>
              <a:t>For resource-rich scenarios, such as handheld terminals and on-board chips, general-purpose Linux is used
For general resource scenarios, such as base station gateways, monitoring probes: use clipped Linux
For resource-scarce scenarios, such as ocean buoys and meteorological monitoring sites, </a:t>
            </a:r>
            <a:r>
              <a:rPr lang="en-US" altLang="zh-CN" sz="1400" dirty="0" err="1">
                <a:ea typeface="Microsoft YaHei UI" panose="020B0503020204020204" pitchFamily="34" charset="-122"/>
              </a:rPr>
              <a:t>ucLinux</a:t>
            </a:r>
            <a:r>
              <a:rPr lang="en-US" altLang="zh-CN" sz="1400" dirty="0">
                <a:ea typeface="Microsoft YaHei UI" panose="020B0503020204020204" pitchFamily="34" charset="-122"/>
              </a:rPr>
              <a:t> is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ea typeface="Microsoft YaHei UI" panose="020B0503020204020204" pitchFamily="34" charset="-122"/>
              </a:rPr>
              <a:t>In view of the imperfect ecology of the real-time operating system, multiple real-time interfaces are provided</a:t>
            </a:r>
            <a:endParaRPr lang="zh-CN" altLang="en-US" sz="1800" dirty="0"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37891-0BDA-4249-804C-3E73CA2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>
                <a:latin typeface="Microsoft YaHei UI" panose="020B0503020204020204" pitchFamily="34" charset="-122"/>
              </a:rPr>
              <a:t>2024/11/23</a:t>
            </a:fld>
            <a:endParaRPr lang="en-US" dirty="0"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66E519-C258-403E-887D-5FD79C7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12</a:t>
            </a:fld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F94330-EBC6-4961-8C3B-F3BC699A9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graphicFrame>
        <p:nvGraphicFramePr>
          <p:cNvPr id="11" name="表格 7">
            <a:extLst>
              <a:ext uri="{FF2B5EF4-FFF2-40B4-BE49-F238E27FC236}">
                <a16:creationId xmlns:a16="http://schemas.microsoft.com/office/drawing/2014/main" id="{006B08AF-60CD-403D-A063-75FF0926C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589342"/>
              </p:ext>
            </p:extLst>
          </p:nvPr>
        </p:nvGraphicFramePr>
        <p:xfrm>
          <a:off x="738388" y="4062427"/>
          <a:ext cx="10936311" cy="1961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077">
                  <a:extLst>
                    <a:ext uri="{9D8B030D-6E8A-4147-A177-3AD203B41FA5}">
                      <a16:colId xmlns:a16="http://schemas.microsoft.com/office/drawing/2014/main" val="1414567505"/>
                    </a:ext>
                  </a:extLst>
                </a:gridCol>
                <a:gridCol w="1635617">
                  <a:extLst>
                    <a:ext uri="{9D8B030D-6E8A-4147-A177-3AD203B41FA5}">
                      <a16:colId xmlns:a16="http://schemas.microsoft.com/office/drawing/2014/main" val="3352261443"/>
                    </a:ext>
                  </a:extLst>
                </a:gridCol>
                <a:gridCol w="1463898">
                  <a:extLst>
                    <a:ext uri="{9D8B030D-6E8A-4147-A177-3AD203B41FA5}">
                      <a16:colId xmlns:a16="http://schemas.microsoft.com/office/drawing/2014/main" val="1705919327"/>
                    </a:ext>
                  </a:extLst>
                </a:gridCol>
                <a:gridCol w="2672366">
                  <a:extLst>
                    <a:ext uri="{9D8B030D-6E8A-4147-A177-3AD203B41FA5}">
                      <a16:colId xmlns:a16="http://schemas.microsoft.com/office/drawing/2014/main" val="1299912123"/>
                    </a:ext>
                  </a:extLst>
                </a:gridCol>
                <a:gridCol w="2833353">
                  <a:extLst>
                    <a:ext uri="{9D8B030D-6E8A-4147-A177-3AD203B41FA5}">
                      <a16:colId xmlns:a16="http://schemas.microsoft.com/office/drawing/2014/main" val="2009751653"/>
                    </a:ext>
                  </a:extLst>
                </a:gridCol>
              </a:tblGrid>
              <a:tr h="614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RROS architecture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Resource requirements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Kernel size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Target hardware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Real-time interfaces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609418"/>
                  </a:ext>
                </a:extLst>
              </a:tr>
              <a:tr h="4927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baseline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Linux+R</a:t>
                      </a:r>
                      <a:r>
                        <a:rPr lang="en-US" altLang="zh-CN" sz="1400" kern="12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 kernel</a:t>
                      </a:r>
                      <a:endParaRPr lang="zh-CN" altLang="en-US" sz="1400" kern="12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high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15~30MB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Zynq,</a:t>
                      </a:r>
                      <a:r>
                        <a:rPr lang="zh-CN" altLang="en-US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NVIDIA</a:t>
                      </a:r>
                      <a:r>
                        <a:rPr lang="zh-CN" altLang="en-US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Jetson,</a:t>
                      </a:r>
                      <a:r>
                        <a:rPr lang="zh-CN" altLang="en-US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etc</a:t>
                      </a:r>
                      <a:endParaRPr lang="zh-CN" altLang="en-US" sz="1400" baseline="0" dirty="0">
                        <a:solidFill>
                          <a:srgbClr val="FF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Evl</a:t>
                      </a:r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zh-CN" sz="1400" baseline="0" dirty="0" err="1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FreeRTOS</a:t>
                      </a:r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,µc/</a:t>
                      </a:r>
                      <a:r>
                        <a:rPr lang="en-US" altLang="zh-CN" sz="1400" baseline="0" dirty="0" err="1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os,Vxworks</a:t>
                      </a:r>
                      <a:endParaRPr lang="zh-CN" altLang="en-US" sz="1400" baseline="0" dirty="0">
                        <a:solidFill>
                          <a:srgbClr val="FF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359492"/>
                  </a:ext>
                </a:extLst>
              </a:tr>
              <a:tr h="5184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Simpled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 Linux + R kernel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middle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3~7MB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RPi,</a:t>
                      </a:r>
                      <a:r>
                        <a:rPr lang="zh-CN" altLang="en-US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HiFive</a:t>
                      </a:r>
                      <a:r>
                        <a:rPr lang="zh-CN" altLang="en-US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Unmatched,</a:t>
                      </a:r>
                      <a:r>
                        <a:rPr lang="zh-CN" altLang="en-US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etc</a:t>
                      </a:r>
                      <a:endParaRPr lang="zh-CN" altLang="en-US" sz="1400" baseline="0" dirty="0">
                        <a:solidFill>
                          <a:srgbClr val="FF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Evl</a:t>
                      </a:r>
                      <a:r>
                        <a:rPr lang="en-US" altLang="zh-CN" sz="1400" baseline="0" dirty="0" err="1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,FreeRTOS</a:t>
                      </a:r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, µc/</a:t>
                      </a:r>
                      <a:r>
                        <a:rPr lang="en-US" altLang="zh-CN" sz="1400" baseline="0" dirty="0" err="1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os,Vxworks</a:t>
                      </a:r>
                      <a:endParaRPr lang="zh-CN" altLang="en-US" sz="1400" baseline="0" dirty="0">
                        <a:solidFill>
                          <a:srgbClr val="FF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917298"/>
                  </a:ext>
                </a:extLst>
              </a:tr>
              <a:tr h="335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ucLinux+R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 kernel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low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400~700KB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STM32,</a:t>
                      </a:r>
                      <a:r>
                        <a:rPr lang="zh-CN" altLang="en-US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RT1052,</a:t>
                      </a:r>
                      <a:r>
                        <a:rPr lang="zh-CN" altLang="en-US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etc</a:t>
                      </a:r>
                      <a:endParaRPr lang="zh-CN" altLang="en-US" sz="1400" baseline="0" dirty="0">
                        <a:solidFill>
                          <a:srgbClr val="FF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Evl</a:t>
                      </a:r>
                      <a:r>
                        <a:rPr lang="en-US" altLang="zh-CN" sz="1400" baseline="0" dirty="0" err="1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,FreeRTOS</a:t>
                      </a:r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, µc/</a:t>
                      </a:r>
                      <a:r>
                        <a:rPr lang="en-US" altLang="zh-CN" sz="1400" baseline="0" dirty="0" err="1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Times New Roman" panose="02020603050405020304" pitchFamily="18" charset="0"/>
                        </a:rPr>
                        <a:t>os,Vxworks</a:t>
                      </a:r>
                      <a:endParaRPr lang="zh-CN" altLang="en-US" sz="1400" baseline="0" dirty="0">
                        <a:solidFill>
                          <a:srgbClr val="FF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9254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7FB21D66-5B5E-18EC-CE09-373BB8CE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084" y="1206122"/>
            <a:ext cx="3486366" cy="18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8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2BFB0-8EE0-4B97-8701-8A6499F5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cs typeface="Times New Roman"/>
              </a:rPr>
              <a:t>RROS Basic Capabilities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7487E-1EAC-4282-ACE2-5676B954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F6A73A-024F-4503-8193-4CC55A21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/>
              <a:pPr algn="ctr"/>
              <a:t>13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F61D1F-91E2-403C-AB93-B5525B7A8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E60F75-75E4-5EAA-A0FB-953D455026E8}"/>
              </a:ext>
            </a:extLst>
          </p:cNvPr>
          <p:cNvSpPr txBox="1"/>
          <p:nvPr/>
        </p:nvSpPr>
        <p:spPr>
          <a:xfrm>
            <a:off x="99053" y="1087342"/>
            <a:ext cx="587688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Real-time operating system subsystem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Thread</a:t>
            </a:r>
          </a:p>
          <a:p>
            <a:pPr lvl="1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 supports multiple real-time scheduling algorithms such as FIFO/RR/TP
Priority inheritance, the ceiling algorithm solves the priority inversion problem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Memory</a:t>
            </a:r>
          </a:p>
          <a:p>
            <a:pPr lvl="1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Real-time dynamic memory allocation algorithm ensures system flexibility and real-time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File</a:t>
            </a:r>
          </a:p>
          <a:p>
            <a:pPr lvl="1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Real-time file system improves the real-time data access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Network</a:t>
            </a:r>
          </a:p>
          <a:p>
            <a:pPr lvl="1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UDP protocol stack is used to process UDP packets in real time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Driver</a:t>
            </a:r>
          </a:p>
          <a:p>
            <a:pPr lvl="1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External devices are driven in real time through interfaces such as GPIOs to ensure real-time performance</a:t>
            </a:r>
            <a:endParaRPr lang="en-US" altLang="zh-CN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1A937B-1A1B-9486-D9ED-42D6E2969339}"/>
              </a:ext>
            </a:extLst>
          </p:cNvPr>
          <p:cNvSpPr txBox="1"/>
          <p:nvPr/>
        </p:nvSpPr>
        <p:spPr>
          <a:xfrm>
            <a:off x="6028024" y="1087342"/>
            <a:ext cx="509717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Ecological aspects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Linux applications can be migrated and run natively
Compatible with x86/x86_64/arm/arm64 architectures
Compatible with Raspberry Pi development boards
The kernel can be adapted to a wide range, supporting kernel trimming to 150kb, which can run on MCUs with 2MB storage and 256KB memory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For real-time applications, real-time interfaces such as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FreeRTOS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μc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Vxworks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etc. are provided
Compatible with RISC-V architecture, </a:t>
            </a:r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Rockchip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development board</a:t>
            </a:r>
          </a:p>
        </p:txBody>
      </p:sp>
      <p:pic>
        <p:nvPicPr>
          <p:cNvPr id="14" name="rros_demo">
            <a:hlinkClick r:id="" action="ppaction://media"/>
            <a:extLst>
              <a:ext uri="{FF2B5EF4-FFF2-40B4-BE49-F238E27FC236}">
                <a16:creationId xmlns:a16="http://schemas.microsoft.com/office/drawing/2014/main" id="{6F614928-F620-19E5-19F3-684D99634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9406" y="3688689"/>
            <a:ext cx="3922388" cy="22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5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D3746-B9F4-5EBF-46F4-059839AB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RROS real-time memory management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A21ACB-CB23-DDD4-8AFE-CFCD43BD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970477-8EF5-D412-9BA2-FBD61EBD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/>
              <a:pPr algn="ctr"/>
              <a:t>14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F6DC7F-F5CF-352D-71FE-7349C1F87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pic>
        <p:nvPicPr>
          <p:cNvPr id="10" name="图片 17" descr="图示&#10;&#10;已自动生成说明">
            <a:extLst>
              <a:ext uri="{FF2B5EF4-FFF2-40B4-BE49-F238E27FC236}">
                <a16:creationId xmlns:a16="http://schemas.microsoft.com/office/drawing/2014/main" id="{67BEBF32-8394-2FFD-D2DF-50BB09EF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022" y="3587089"/>
            <a:ext cx="2444820" cy="186572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1D5FCCA-0AD3-9A26-4D36-39F895BE0C26}"/>
              </a:ext>
            </a:extLst>
          </p:cNvPr>
          <p:cNvSpPr txBox="1"/>
          <p:nvPr/>
        </p:nvSpPr>
        <p:spPr>
          <a:xfrm>
            <a:off x="1422710" y="5590895"/>
            <a:ext cx="39931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Fast buffer pool is used for small memory management, and the time complexity is O(1)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8DE236-5866-2916-B2A4-EF78639820D5}"/>
              </a:ext>
            </a:extLst>
          </p:cNvPr>
          <p:cNvSpPr txBox="1"/>
          <p:nvPr/>
        </p:nvSpPr>
        <p:spPr>
          <a:xfrm>
            <a:off x="7326032" y="5596048"/>
            <a:ext cx="4114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Large memory management to find from red and black trees Time complexity is O(</a:t>
            </a:r>
            <a:r>
              <a:rPr lang="en-US" altLang="zh-CN" sz="12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logn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42D5FD2-34F7-475E-9557-ED32A77EAD2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28523" y="3587089"/>
            <a:ext cx="4381500" cy="1708009"/>
          </a:xfrm>
          <a:prstGeom prst="rect">
            <a:avLst/>
          </a:prstGeom>
        </p:spPr>
      </p:pic>
      <p:graphicFrame>
        <p:nvGraphicFramePr>
          <p:cNvPr id="15" name="表格 7">
            <a:extLst>
              <a:ext uri="{FF2B5EF4-FFF2-40B4-BE49-F238E27FC236}">
                <a16:creationId xmlns:a16="http://schemas.microsoft.com/office/drawing/2014/main" id="{485C96BE-D3A9-49A3-83A0-AAE59A9CA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91626"/>
              </p:ext>
            </p:extLst>
          </p:nvPr>
        </p:nvGraphicFramePr>
        <p:xfrm>
          <a:off x="1770435" y="1098018"/>
          <a:ext cx="8968902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3349">
                  <a:extLst>
                    <a:ext uri="{9D8B030D-6E8A-4147-A177-3AD203B41FA5}">
                      <a16:colId xmlns:a16="http://schemas.microsoft.com/office/drawing/2014/main" val="1414567505"/>
                    </a:ext>
                  </a:extLst>
                </a:gridCol>
                <a:gridCol w="5265553">
                  <a:extLst>
                    <a:ext uri="{9D8B030D-6E8A-4147-A177-3AD203B41FA5}">
                      <a16:colId xmlns:a16="http://schemas.microsoft.com/office/drawing/2014/main" val="335226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800" b="1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Memory issues</a:t>
                      </a:r>
                      <a:endParaRPr lang="zh-CN" altLang="zh-CN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Solution</a:t>
                      </a:r>
                      <a:endParaRPr lang="zh-CN" altLang="en-US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0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800" b="0" i="0" u="none" strike="noStrike" kern="1200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Memory allocation time is highly complex</a:t>
                      </a:r>
                      <a:endParaRPr lang="zh-CN" altLang="zh-CN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Efficient allocation algorithm </a:t>
                      </a:r>
                    </a:p>
                    <a:p>
                      <a:pPr algn="ctr"/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+ reserved space/delayed release</a:t>
                      </a:r>
                      <a:endParaRPr lang="zh-CN" altLang="en-US" sz="18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5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eaLnBrk="1" latinLnBrk="0" hangingPunct="1"/>
                      <a:r>
                        <a:rPr lang="en-US" altLang="zh-C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Lacking of isolation</a:t>
                      </a:r>
                      <a:endParaRPr lang="zh-CN" altLang="zh-CN" sz="1800" baseline="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Dual memory pools isolate real-time and general-purpose applications</a:t>
                      </a:r>
                      <a:endParaRPr lang="zh-CN" altLang="en-US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917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Hard/Soft Page Fault</a:t>
                      </a:r>
                      <a:endParaRPr lang="zh-CN" altLang="zh-CN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Kernel </a:t>
                      </a:r>
                      <a:r>
                        <a:rPr lang="en-US" altLang="zh-CN" sz="1800" baseline="0" dirty="0" err="1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vmalloc</a:t>
                      </a:r>
                      <a:r>
                        <a:rPr lang="en-US" altLang="zh-CN" sz="18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allocation</a:t>
                      </a:r>
                      <a:endParaRPr lang="zh-CN" altLang="en-US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09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TLB/Cache miss</a:t>
                      </a:r>
                      <a:endParaRPr lang="zh-CN" altLang="en-US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Real-time kernel cache dynamic keep-alive</a:t>
                      </a:r>
                      <a:endParaRPr lang="zh-CN" altLang="en-US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7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67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D3746-B9F4-5EBF-46F4-059839AB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RROS real-time memory management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A21ACB-CB23-DDD4-8AFE-CFCD43BD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970477-8EF5-D412-9BA2-FBD61EBD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/>
              <a:pPr algn="ctr"/>
              <a:t>15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F6DC7F-F5CF-352D-71FE-7349C1F87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D0456D-53DC-FFED-2929-D65310095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29"/>
          <a:stretch/>
        </p:blipFill>
        <p:spPr>
          <a:xfrm>
            <a:off x="8597630" y="3356426"/>
            <a:ext cx="1902502" cy="23966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48241E-2A51-EBE5-114E-724C2BEF6943}"/>
              </a:ext>
            </a:extLst>
          </p:cNvPr>
          <p:cNvSpPr txBox="1"/>
          <p:nvPr/>
        </p:nvSpPr>
        <p:spPr>
          <a:xfrm>
            <a:off x="6762142" y="5738069"/>
            <a:ext cx="5232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The </a:t>
            </a:r>
            <a:r>
              <a:rPr lang="en-US" altLang="zh-CN" sz="1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reserved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space method is used to improve real-time performance when managing the allocation of large memory</a:t>
            </a:r>
            <a:endParaRPr 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6B70CE-4C0C-D7EF-8985-B6F3F364BDE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81692" y="3819814"/>
            <a:ext cx="3798888" cy="1854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608041-E618-5549-DB70-7198A50CC6DC}"/>
              </a:ext>
            </a:extLst>
          </p:cNvPr>
          <p:cNvSpPr txBox="1"/>
          <p:nvPr/>
        </p:nvSpPr>
        <p:spPr>
          <a:xfrm>
            <a:off x="956082" y="5682821"/>
            <a:ext cx="44825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The </a:t>
            </a:r>
            <a:r>
              <a:rPr lang="en-US" altLang="zh-CN" sz="12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delayed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release method is used to improve real-time performance when managing the release of small memory</a:t>
            </a:r>
            <a:endParaRPr 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2" name="表格 7">
            <a:extLst>
              <a:ext uri="{FF2B5EF4-FFF2-40B4-BE49-F238E27FC236}">
                <a16:creationId xmlns:a16="http://schemas.microsoft.com/office/drawing/2014/main" id="{64542AB3-186E-41D0-84B8-0D6A32A3F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346087"/>
              </p:ext>
            </p:extLst>
          </p:nvPr>
        </p:nvGraphicFramePr>
        <p:xfrm>
          <a:off x="1770435" y="1098018"/>
          <a:ext cx="8968902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3349">
                  <a:extLst>
                    <a:ext uri="{9D8B030D-6E8A-4147-A177-3AD203B41FA5}">
                      <a16:colId xmlns:a16="http://schemas.microsoft.com/office/drawing/2014/main" val="1414567505"/>
                    </a:ext>
                  </a:extLst>
                </a:gridCol>
                <a:gridCol w="5265553">
                  <a:extLst>
                    <a:ext uri="{9D8B030D-6E8A-4147-A177-3AD203B41FA5}">
                      <a16:colId xmlns:a16="http://schemas.microsoft.com/office/drawing/2014/main" val="335226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800" b="1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Memory issues</a:t>
                      </a:r>
                      <a:endParaRPr lang="zh-CN" altLang="zh-CN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Solution</a:t>
                      </a:r>
                      <a:endParaRPr lang="zh-CN" altLang="en-US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0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800" b="0" i="0" u="none" strike="noStrike" kern="1200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Memory allocation time is highly complex</a:t>
                      </a:r>
                      <a:endParaRPr lang="zh-CN" altLang="zh-CN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Efficient allocation algorithm </a:t>
                      </a:r>
                    </a:p>
                    <a:p>
                      <a:pPr algn="ctr"/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+ </a:t>
                      </a:r>
                      <a:r>
                        <a:rPr lang="en-US" altLang="zh-CN" sz="1800" b="1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reserved space/delayed release</a:t>
                      </a:r>
                      <a:endParaRPr lang="zh-CN" altLang="en-US" sz="1800" b="1" baseline="0" dirty="0">
                        <a:solidFill>
                          <a:srgbClr val="FF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5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eaLnBrk="1" latinLnBrk="0" hangingPunct="1"/>
                      <a:r>
                        <a:rPr lang="en-US" altLang="zh-C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Lacking of isolation</a:t>
                      </a:r>
                      <a:endParaRPr lang="zh-CN" altLang="zh-CN" sz="1800" baseline="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Dual memory pools isolate real-time and general-purpose applications</a:t>
                      </a:r>
                      <a:endParaRPr lang="zh-CN" altLang="en-US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917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Hard/Soft Page Fault</a:t>
                      </a:r>
                      <a:endParaRPr lang="zh-CN" altLang="zh-CN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Kernel </a:t>
                      </a:r>
                      <a:r>
                        <a:rPr lang="en-US" altLang="zh-CN" sz="1800" baseline="0" dirty="0" err="1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vmalloc</a:t>
                      </a:r>
                      <a:r>
                        <a:rPr lang="en-US" altLang="zh-CN" sz="18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allocation</a:t>
                      </a:r>
                      <a:endParaRPr lang="zh-CN" altLang="en-US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09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TLB/Cache miss</a:t>
                      </a:r>
                      <a:endParaRPr lang="zh-CN" altLang="en-US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Real-time kernel cache dynamic keep-alive</a:t>
                      </a:r>
                      <a:endParaRPr lang="zh-CN" altLang="en-US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7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955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A21ACB-CB23-DDD4-8AFE-CFCD43BD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970477-8EF5-D412-9BA2-FBD61EBD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/>
              <a:pPr algn="ctr"/>
              <a:t>16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F6DC7F-F5CF-352D-71FE-7349C1F87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79EF59-7BB2-CD48-98A9-4DCF6F731C78}"/>
              </a:ext>
            </a:extLst>
          </p:cNvPr>
          <p:cNvSpPr txBox="1"/>
          <p:nvPr/>
        </p:nvSpPr>
        <p:spPr>
          <a:xfrm>
            <a:off x="64851" y="3863652"/>
            <a:ext cx="592574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Keep-alive Workflow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Keep the real-time kernel cache alive while the generic kernel is executing
Refresh all caches for TLBs and some caches for caches
Periodic access to page table entries boosts the count
A read-ahead instruction __</a:t>
            </a: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builtin_prefetch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is inserted during compilation, and the data resides in the cache</a:t>
            </a:r>
            <a:endParaRPr lang="zh-CN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18EB7B9B-B316-A37A-64DD-A6BE38E868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732631"/>
                  </p:ext>
                </p:extLst>
              </p:nvPr>
            </p:nvGraphicFramePr>
            <p:xfrm>
              <a:off x="6308387" y="4216482"/>
              <a:ext cx="5818762" cy="14140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84051">
                      <a:extLst>
                        <a:ext uri="{9D8B030D-6E8A-4147-A177-3AD203B41FA5}">
                          <a16:colId xmlns:a16="http://schemas.microsoft.com/office/drawing/2014/main" val="106173769"/>
                        </a:ext>
                      </a:extLst>
                    </a:gridCol>
                    <a:gridCol w="1778478">
                      <a:extLst>
                        <a:ext uri="{9D8B030D-6E8A-4147-A177-3AD203B41FA5}">
                          <a16:colId xmlns:a16="http://schemas.microsoft.com/office/drawing/2014/main" val="412957138"/>
                        </a:ext>
                      </a:extLst>
                    </a:gridCol>
                    <a:gridCol w="1554866">
                      <a:extLst>
                        <a:ext uri="{9D8B030D-6E8A-4147-A177-3AD203B41FA5}">
                          <a16:colId xmlns:a16="http://schemas.microsoft.com/office/drawing/2014/main" val="1716042264"/>
                        </a:ext>
                      </a:extLst>
                    </a:gridCol>
                    <a:gridCol w="1201367">
                      <a:extLst>
                        <a:ext uri="{9D8B030D-6E8A-4147-A177-3AD203B41FA5}">
                          <a16:colId xmlns:a16="http://schemas.microsoft.com/office/drawing/2014/main" val="40691098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altLang="zh-CN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Strategy</a:t>
                          </a:r>
                          <a:endParaRPr lang="zh-CN" altLang="en-US" sz="1200" b="1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altLang="zh-CN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Before optimization</a:t>
                          </a:r>
                          <a:endParaRPr lang="en-US" altLang="zh-CN" sz="1200" b="1" i="1" u="none" strike="noStrike" kern="1200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/>
                            <a:cs typeface="+mn-cs"/>
                          </a:endParaRPr>
                        </a:p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200" b="1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1" i="0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/>
                                      <a:cs typeface="+mn-cs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altLang="zh-CN" sz="1200" b="1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/>
                                      <a:cs typeface="+mn-cs"/>
                                    </a:rPr>
                                    <m:t>𝒎𝒂𝒙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/</a:t>
                          </a:r>
                          <a:r>
                            <a:rPr lang="en-US" altLang="zh-CN" sz="1200" b="1" i="0" u="none" strike="noStrike" kern="1200" baseline="0" dirty="0" err="1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μ</a:t>
                          </a:r>
                          <a:r>
                            <a:rPr lang="en-US" sz="1200" b="1" i="0" u="none" strike="noStrike" kern="1200" baseline="0" dirty="0" err="1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s</a:t>
                          </a:r>
                          <a:endParaRPr lang="zh-CN" altLang="en-US" sz="1200" b="1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altLang="zh-CN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After optimization</a:t>
                          </a:r>
                        </a:p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200" b="1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1" i="0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/>
                                      <a:cs typeface="+mn-cs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altLang="zh-CN" sz="1200" b="1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等线"/>
                                      <a:cs typeface="+mn-cs"/>
                                    </a:rPr>
                                    <m:t>𝒎𝒂𝒙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/</a:t>
                          </a:r>
                          <a:r>
                            <a:rPr lang="en-US" altLang="zh-CN" sz="1200" b="1" i="0" u="none" strike="noStrike" kern="1200" baseline="0" dirty="0" err="1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μ</a:t>
                          </a:r>
                          <a:r>
                            <a:rPr lang="en-US" sz="1200" b="1" i="0" u="none" strike="noStrike" kern="1200" baseline="0" dirty="0" err="1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s</a:t>
                          </a:r>
                          <a:endParaRPr lang="zh-CN" altLang="en-US" sz="1200" b="1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altLang="zh-CN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Improvement</a:t>
                          </a:r>
                          <a:endParaRPr lang="zh-CN" altLang="en-US" sz="1200" b="1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60447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altLang="zh-CN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Reserve space</a:t>
                          </a:r>
                          <a:endParaRPr lang="zh-CN" altLang="en-US" sz="12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6.12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1.67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rgbClr val="FF0000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72.71%</a:t>
                          </a:r>
                          <a:endParaRPr lang="zh-CN" altLang="en-US" sz="1400" b="0" i="0" u="none" strike="noStrike" kern="1200" baseline="0" dirty="0">
                            <a:solidFill>
                              <a:srgbClr val="FF0000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6209721"/>
                      </a:ext>
                    </a:extLst>
                  </a:tr>
                  <a:tr h="42307"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altLang="zh-CN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Delayed release</a:t>
                          </a:r>
                          <a:endParaRPr lang="zh-CN" altLang="en-US" sz="12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548.41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287.74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rgbClr val="FF0000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47.54%</a:t>
                          </a:r>
                          <a:endParaRPr lang="zh-CN" altLang="en-US" sz="1400" b="0" i="0" u="none" strike="noStrike" kern="1200" baseline="0" dirty="0">
                            <a:solidFill>
                              <a:srgbClr val="FF0000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TLB</a:t>
                          </a:r>
                          <a:endParaRPr lang="zh-CN" altLang="en-US" sz="12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32.12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12.61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rgbClr val="FF0000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60.75%</a:t>
                          </a:r>
                          <a:endParaRPr lang="zh-CN" altLang="en-US" sz="1400" b="0" i="0" u="none" strike="noStrike" kern="1200" baseline="0" dirty="0">
                            <a:solidFill>
                              <a:srgbClr val="FF0000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68544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Cache</a:t>
                          </a:r>
                          <a:endParaRPr lang="zh-CN" altLang="en-US" sz="12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28.15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8.12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rgbClr val="FF0000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71.16%</a:t>
                          </a:r>
                          <a:endParaRPr lang="zh-CN" altLang="en-US" sz="1400" b="0" i="0" u="none" strike="noStrike" kern="1200" baseline="0" dirty="0">
                            <a:solidFill>
                              <a:srgbClr val="FF0000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94517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18EB7B9B-B316-A37A-64DD-A6BE38E868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9732631"/>
                  </p:ext>
                </p:extLst>
              </p:nvPr>
            </p:nvGraphicFramePr>
            <p:xfrm>
              <a:off x="6308387" y="4216482"/>
              <a:ext cx="5818762" cy="14140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84051">
                      <a:extLst>
                        <a:ext uri="{9D8B030D-6E8A-4147-A177-3AD203B41FA5}">
                          <a16:colId xmlns:a16="http://schemas.microsoft.com/office/drawing/2014/main" val="106173769"/>
                        </a:ext>
                      </a:extLst>
                    </a:gridCol>
                    <a:gridCol w="1778478">
                      <a:extLst>
                        <a:ext uri="{9D8B030D-6E8A-4147-A177-3AD203B41FA5}">
                          <a16:colId xmlns:a16="http://schemas.microsoft.com/office/drawing/2014/main" val="412957138"/>
                        </a:ext>
                      </a:extLst>
                    </a:gridCol>
                    <a:gridCol w="1554866">
                      <a:extLst>
                        <a:ext uri="{9D8B030D-6E8A-4147-A177-3AD203B41FA5}">
                          <a16:colId xmlns:a16="http://schemas.microsoft.com/office/drawing/2014/main" val="1716042264"/>
                        </a:ext>
                      </a:extLst>
                    </a:gridCol>
                    <a:gridCol w="1201367">
                      <a:extLst>
                        <a:ext uri="{9D8B030D-6E8A-4147-A177-3AD203B41FA5}">
                          <a16:colId xmlns:a16="http://schemas.microsoft.com/office/drawing/2014/main" val="406910981"/>
                        </a:ext>
                      </a:extLst>
                    </a:gridCol>
                  </a:tblGrid>
                  <a:tr h="481140"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altLang="zh-CN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Strategy</a:t>
                          </a:r>
                          <a:endParaRPr lang="zh-CN" altLang="en-US" sz="1200" b="1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2603" t="-1266" r="-155822" b="-2164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6875" t="-1266" r="-77734" b="-2164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altLang="zh-CN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Improvement</a:t>
                          </a:r>
                          <a:endParaRPr lang="zh-CN" altLang="en-US" sz="1200" b="1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6044740"/>
                      </a:ext>
                    </a:extLst>
                  </a:tr>
                  <a:tr h="233236"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altLang="zh-CN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Reserve space</a:t>
                          </a:r>
                          <a:endParaRPr lang="zh-CN" altLang="en-US" sz="12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6.12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1.67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rgbClr val="FF0000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72.71%</a:t>
                          </a:r>
                          <a:endParaRPr lang="zh-CN" altLang="en-US" sz="1400" b="0" i="0" u="none" strike="noStrike" kern="1200" baseline="0" dirty="0">
                            <a:solidFill>
                              <a:srgbClr val="FF0000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6209721"/>
                      </a:ext>
                    </a:extLst>
                  </a:tr>
                  <a:tr h="233236"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altLang="zh-CN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Delayed release</a:t>
                          </a:r>
                          <a:endParaRPr lang="zh-CN" altLang="en-US" sz="12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548.41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287.74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rgbClr val="FF0000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47.54%</a:t>
                          </a:r>
                          <a:endParaRPr lang="zh-CN" altLang="en-US" sz="1400" b="0" i="0" u="none" strike="noStrike" kern="1200" baseline="0" dirty="0">
                            <a:solidFill>
                              <a:srgbClr val="FF0000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74"/>
                      </a:ext>
                    </a:extLst>
                  </a:tr>
                  <a:tr h="233236"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TLB</a:t>
                          </a:r>
                          <a:endParaRPr lang="zh-CN" altLang="en-US" sz="12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32.12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12.61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rgbClr val="FF0000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60.75%</a:t>
                          </a:r>
                          <a:endParaRPr lang="zh-CN" altLang="en-US" sz="1400" b="0" i="0" u="none" strike="noStrike" kern="1200" baseline="0" dirty="0">
                            <a:solidFill>
                              <a:srgbClr val="FF0000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6854476"/>
                      </a:ext>
                    </a:extLst>
                  </a:tr>
                  <a:tr h="233236"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Cache</a:t>
                          </a:r>
                          <a:endParaRPr lang="zh-CN" altLang="en-US" sz="12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28.15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chemeClr val="tx1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8.12</a:t>
                          </a:r>
                          <a:endParaRPr lang="zh-CN" altLang="en-US" sz="1400" b="0" i="0" u="none" strike="noStrike" kern="1200" baseline="0" dirty="0">
                            <a:solidFill>
                              <a:schemeClr val="tx1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 eaLnBrk="1" latinLnBrk="0" hangingPunct="1">
                            <a:lnSpc>
                              <a:spcPts val="2000"/>
                            </a:lnSpc>
                            <a:buNone/>
                          </a:pPr>
                          <a:r>
                            <a:rPr lang="en-US" sz="1400" b="0" i="0" u="none" strike="noStrike" kern="1200" baseline="0" dirty="0">
                              <a:solidFill>
                                <a:srgbClr val="FF0000"/>
                              </a:solidFill>
                              <a:latin typeface="Microsoft YaHei UI" panose="020B0503020204020204" pitchFamily="34" charset="-122"/>
                              <a:ea typeface="Microsoft YaHei UI" panose="020B0503020204020204" pitchFamily="34" charset="-122"/>
                              <a:cs typeface="+mn-cs"/>
                            </a:rPr>
                            <a:t>71.16%</a:t>
                          </a:r>
                          <a:endParaRPr lang="zh-CN" altLang="en-US" sz="1400" b="0" i="0" u="none" strike="noStrike" kern="1200" baseline="0" dirty="0">
                            <a:solidFill>
                              <a:srgbClr val="FF0000"/>
                            </a:solidFill>
                            <a:latin typeface="Microsoft YaHei UI" panose="020B0503020204020204" pitchFamily="34" charset="-122"/>
                            <a:ea typeface="Microsoft YaHei UI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94517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标题 1">
            <a:extLst>
              <a:ext uri="{FF2B5EF4-FFF2-40B4-BE49-F238E27FC236}">
                <a16:creationId xmlns:a16="http://schemas.microsoft.com/office/drawing/2014/main" id="{F1331EA9-BCF9-4A69-AA5A-381EA1EB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RROS real-time memory management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7" name="表格 7">
            <a:extLst>
              <a:ext uri="{FF2B5EF4-FFF2-40B4-BE49-F238E27FC236}">
                <a16:creationId xmlns:a16="http://schemas.microsoft.com/office/drawing/2014/main" id="{AE82DD57-11BD-4684-980D-4C2C928D0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788177"/>
              </p:ext>
            </p:extLst>
          </p:nvPr>
        </p:nvGraphicFramePr>
        <p:xfrm>
          <a:off x="1770435" y="1098018"/>
          <a:ext cx="8968902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3349">
                  <a:extLst>
                    <a:ext uri="{9D8B030D-6E8A-4147-A177-3AD203B41FA5}">
                      <a16:colId xmlns:a16="http://schemas.microsoft.com/office/drawing/2014/main" val="1414567505"/>
                    </a:ext>
                  </a:extLst>
                </a:gridCol>
                <a:gridCol w="5265553">
                  <a:extLst>
                    <a:ext uri="{9D8B030D-6E8A-4147-A177-3AD203B41FA5}">
                      <a16:colId xmlns:a16="http://schemas.microsoft.com/office/drawing/2014/main" val="3352261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800" b="1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Memory issues</a:t>
                      </a:r>
                      <a:endParaRPr lang="zh-CN" altLang="zh-CN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Solution</a:t>
                      </a:r>
                      <a:endParaRPr lang="zh-CN" altLang="en-US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0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800" b="0" i="0" u="none" strike="noStrike" kern="1200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Memory allocation time is highly complex</a:t>
                      </a:r>
                      <a:endParaRPr lang="zh-CN" altLang="zh-CN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Efficient allocation algorithm </a:t>
                      </a:r>
                    </a:p>
                    <a:p>
                      <a:pPr algn="ctr"/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+ reserved space/delayed release</a:t>
                      </a:r>
                      <a:endParaRPr lang="zh-CN" altLang="en-US" sz="18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5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eaLnBrk="1" latinLnBrk="0" hangingPunct="1"/>
                      <a:r>
                        <a:rPr lang="en-US" altLang="zh-C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Lacking of isolation</a:t>
                      </a:r>
                      <a:endParaRPr lang="zh-CN" altLang="zh-CN" sz="1800" baseline="0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Dual memory pools isolate real-time and general-purpose applications</a:t>
                      </a:r>
                      <a:endParaRPr lang="zh-CN" altLang="en-US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917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Hard/Soft Page Fault</a:t>
                      </a:r>
                      <a:endParaRPr lang="zh-CN" altLang="zh-CN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Kernel </a:t>
                      </a:r>
                      <a:r>
                        <a:rPr lang="en-US" altLang="zh-CN" sz="1800" baseline="0" dirty="0" err="1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vmalloc</a:t>
                      </a:r>
                      <a:r>
                        <a:rPr lang="en-US" altLang="zh-CN" sz="18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allocation</a:t>
                      </a:r>
                      <a:endParaRPr lang="zh-CN" altLang="en-US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09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TLB/Cache miss</a:t>
                      </a:r>
                      <a:endParaRPr lang="zh-CN" altLang="en-US" sz="18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Real-time kernel cache dynamic keep-alive</a:t>
                      </a:r>
                      <a:endParaRPr lang="zh-CN" altLang="en-US" sz="1800" b="1" baseline="0" dirty="0">
                        <a:solidFill>
                          <a:srgbClr val="FF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7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253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3677-DA43-4A7F-995A-42B18F5C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  <a:cs typeface="Times New Roman"/>
              </a:rPr>
              <a:t>RROS Security Guarantee</a:t>
            </a:r>
            <a:endParaRPr lang="en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12F3-6AA3-3777-2CF0-D43EB803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49C61-DE1E-EC02-9948-34F63E95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17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79BF3-568C-7C13-9AC7-4B46AB0A8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6C9F7C92-3887-49B9-89A0-F39A2DE5AD36}"/>
              </a:ext>
            </a:extLst>
          </p:cNvPr>
          <p:cNvGrpSpPr/>
          <p:nvPr/>
        </p:nvGrpSpPr>
        <p:grpSpPr>
          <a:xfrm>
            <a:off x="722254" y="843770"/>
            <a:ext cx="11631874" cy="5226290"/>
            <a:chOff x="722254" y="843770"/>
            <a:chExt cx="11885300" cy="5983458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973114AF-4770-4169-A371-B8FDADB2806D}"/>
                </a:ext>
              </a:extLst>
            </p:cNvPr>
            <p:cNvGrpSpPr/>
            <p:nvPr/>
          </p:nvGrpSpPr>
          <p:grpSpPr>
            <a:xfrm>
              <a:off x="722254" y="1105367"/>
              <a:ext cx="11815145" cy="5721861"/>
              <a:chOff x="722254" y="1105367"/>
              <a:chExt cx="11815145" cy="5721861"/>
            </a:xfrm>
          </p:grpSpPr>
          <p:sp>
            <p:nvSpPr>
              <p:cNvPr id="168" name="爆炸形: 14 pt  167">
                <a:extLst>
                  <a:ext uri="{FF2B5EF4-FFF2-40B4-BE49-F238E27FC236}">
                    <a16:creationId xmlns:a16="http://schemas.microsoft.com/office/drawing/2014/main" id="{646D9912-2570-4A61-BF0E-79F5007AB6BC}"/>
                  </a:ext>
                </a:extLst>
              </p:cNvPr>
              <p:cNvSpPr/>
              <p:nvPr/>
            </p:nvSpPr>
            <p:spPr>
              <a:xfrm>
                <a:off x="8408933" y="3843133"/>
                <a:ext cx="1718210" cy="1039136"/>
              </a:xfrm>
              <a:prstGeom prst="irregularSeal2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标题 1">
                <a:extLst>
                  <a:ext uri="{FF2B5EF4-FFF2-40B4-BE49-F238E27FC236}">
                    <a16:creationId xmlns:a16="http://schemas.microsoft.com/office/drawing/2014/main" id="{11DD30CF-F443-43F9-8DE1-F67C3711B1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5650" y="4237558"/>
                <a:ext cx="1049679" cy="44659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6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4400" b="1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BUG</a:t>
                </a:r>
                <a:endParaRPr lang="zh-CN" altLang="en-US" sz="4400" b="1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标题 1">
                <a:extLst>
                  <a:ext uri="{FF2B5EF4-FFF2-40B4-BE49-F238E27FC236}">
                    <a16:creationId xmlns:a16="http://schemas.microsoft.com/office/drawing/2014/main" id="{8ECA92FC-92F4-449A-B716-B3C935E375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71217" y="6129487"/>
                <a:ext cx="990272" cy="3364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00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VFS API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E7451CF6-C07B-4E28-B3CC-FC9ACAD61691}"/>
                  </a:ext>
                </a:extLst>
              </p:cNvPr>
              <p:cNvSpPr/>
              <p:nvPr/>
            </p:nvSpPr>
            <p:spPr>
              <a:xfrm>
                <a:off x="6245166" y="2170242"/>
                <a:ext cx="5283200" cy="46569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标题 1">
                <a:extLst>
                  <a:ext uri="{FF2B5EF4-FFF2-40B4-BE49-F238E27FC236}">
                    <a16:creationId xmlns:a16="http://schemas.microsoft.com/office/drawing/2014/main" id="{F22F2A45-4587-4179-B57E-4CC64EF1E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4999" y="2105733"/>
                <a:ext cx="2692400" cy="135085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4400" b="1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Linux kernel</a:t>
                </a:r>
                <a:endParaRPr lang="zh-CN" altLang="en-US" sz="4400" b="1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2F3E3177-3A35-483A-9A41-C5965B2D176C}"/>
                  </a:ext>
                </a:extLst>
              </p:cNvPr>
              <p:cNvSpPr/>
              <p:nvPr/>
            </p:nvSpPr>
            <p:spPr>
              <a:xfrm>
                <a:off x="722254" y="2163892"/>
                <a:ext cx="5283200" cy="46569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箭头: 上 175">
                <a:extLst>
                  <a:ext uri="{FF2B5EF4-FFF2-40B4-BE49-F238E27FC236}">
                    <a16:creationId xmlns:a16="http://schemas.microsoft.com/office/drawing/2014/main" id="{3E6C686F-D286-4B24-B5B4-229D1CE8CF2A}"/>
                  </a:ext>
                </a:extLst>
              </p:cNvPr>
              <p:cNvSpPr/>
              <p:nvPr/>
            </p:nvSpPr>
            <p:spPr>
              <a:xfrm>
                <a:off x="3024129" y="1655658"/>
                <a:ext cx="679450" cy="508919"/>
              </a:xfrm>
              <a:prstGeom prst="up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箭头: 上 176">
                <a:extLst>
                  <a:ext uri="{FF2B5EF4-FFF2-40B4-BE49-F238E27FC236}">
                    <a16:creationId xmlns:a16="http://schemas.microsoft.com/office/drawing/2014/main" id="{92A46018-5BD4-4B4C-A305-8EF523B0D37B}"/>
                  </a:ext>
                </a:extLst>
              </p:cNvPr>
              <p:cNvSpPr/>
              <p:nvPr/>
            </p:nvSpPr>
            <p:spPr>
              <a:xfrm>
                <a:off x="8547041" y="1663839"/>
                <a:ext cx="679450" cy="508919"/>
              </a:xfrm>
              <a:prstGeom prst="up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9281A506-C05E-434A-96E3-7E694092386E}"/>
                  </a:ext>
                </a:extLst>
              </p:cNvPr>
              <p:cNvSpPr/>
              <p:nvPr/>
            </p:nvSpPr>
            <p:spPr>
              <a:xfrm>
                <a:off x="722254" y="1105367"/>
                <a:ext cx="10806112" cy="600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标题 1">
                <a:extLst>
                  <a:ext uri="{FF2B5EF4-FFF2-40B4-BE49-F238E27FC236}">
                    <a16:creationId xmlns:a16="http://schemas.microsoft.com/office/drawing/2014/main" id="{8A0D28A4-27EE-4BC4-9905-D5705AA9DE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217" y="2074500"/>
                <a:ext cx="2692400" cy="12992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00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4400" b="1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RROS </a:t>
                </a:r>
              </a:p>
              <a:p>
                <a:pPr algn="l"/>
                <a:r>
                  <a:rPr lang="en-US" altLang="zh-CN" sz="4400" b="1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kernel</a:t>
                </a:r>
                <a:endParaRPr lang="zh-CN" altLang="en-US" sz="4400" b="1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CE4DA750-66CA-42C6-B31C-AAECB71F1BDB}"/>
                  </a:ext>
                </a:extLst>
              </p:cNvPr>
              <p:cNvSpPr/>
              <p:nvPr/>
            </p:nvSpPr>
            <p:spPr>
              <a:xfrm>
                <a:off x="4044737" y="3395753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3F950070-B9C4-4464-8CAB-6DBC2928628B}"/>
                  </a:ext>
                </a:extLst>
              </p:cNvPr>
              <p:cNvSpPr/>
              <p:nvPr/>
            </p:nvSpPr>
            <p:spPr>
              <a:xfrm>
                <a:off x="4051230" y="4477036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1D3C495A-52D1-4110-86A8-2A13458223F2}"/>
                  </a:ext>
                </a:extLst>
              </p:cNvPr>
              <p:cNvSpPr/>
              <p:nvPr/>
            </p:nvSpPr>
            <p:spPr>
              <a:xfrm>
                <a:off x="4032412" y="5878330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B94B8056-1BBF-4752-B69B-FF2E9899ACAE}"/>
                  </a:ext>
                </a:extLst>
              </p:cNvPr>
              <p:cNvSpPr/>
              <p:nvPr/>
            </p:nvSpPr>
            <p:spPr>
              <a:xfrm>
                <a:off x="6342849" y="3395753"/>
                <a:ext cx="2486624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964B783A-A8B1-4BC7-A572-3D8033E8729B}"/>
                  </a:ext>
                </a:extLst>
              </p:cNvPr>
              <p:cNvSpPr/>
              <p:nvPr/>
            </p:nvSpPr>
            <p:spPr>
              <a:xfrm>
                <a:off x="6406792" y="4477036"/>
                <a:ext cx="2429174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AE45197E-88C4-4E3F-9E7D-348FF6B90E88}"/>
                  </a:ext>
                </a:extLst>
              </p:cNvPr>
              <p:cNvSpPr/>
              <p:nvPr/>
            </p:nvSpPr>
            <p:spPr>
              <a:xfrm>
                <a:off x="6387974" y="5878330"/>
                <a:ext cx="2429174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标题 1">
                <a:extLst>
                  <a:ext uri="{FF2B5EF4-FFF2-40B4-BE49-F238E27FC236}">
                    <a16:creationId xmlns:a16="http://schemas.microsoft.com/office/drawing/2014/main" id="{03B8EE65-1BB6-4520-8343-091279488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5682" y="4548562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Mem 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Allocator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标题 1">
                <a:extLst>
                  <a:ext uri="{FF2B5EF4-FFF2-40B4-BE49-F238E27FC236}">
                    <a16:creationId xmlns:a16="http://schemas.microsoft.com/office/drawing/2014/main" id="{C85CE377-8C03-4330-866A-2565CFA5F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178" y="3443449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Clock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标题 1">
                <a:extLst>
                  <a:ext uri="{FF2B5EF4-FFF2-40B4-BE49-F238E27FC236}">
                    <a16:creationId xmlns:a16="http://schemas.microsoft.com/office/drawing/2014/main" id="{50589D69-7B61-47D9-8F8C-F90B551CF4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3653" y="5903936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File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标题 1">
                <a:extLst>
                  <a:ext uri="{FF2B5EF4-FFF2-40B4-BE49-F238E27FC236}">
                    <a16:creationId xmlns:a16="http://schemas.microsoft.com/office/drawing/2014/main" id="{837C1B65-E436-4825-A44E-E692074562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6334" y="4548562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Mem 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Allocator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标题 1">
                <a:extLst>
                  <a:ext uri="{FF2B5EF4-FFF2-40B4-BE49-F238E27FC236}">
                    <a16:creationId xmlns:a16="http://schemas.microsoft.com/office/drawing/2014/main" id="{99101C59-57A7-4F5C-AD92-70CA17287F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830" y="3443449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Clock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标题 1">
                <a:extLst>
                  <a:ext uri="{FF2B5EF4-FFF2-40B4-BE49-F238E27FC236}">
                    <a16:creationId xmlns:a16="http://schemas.microsoft.com/office/drawing/2014/main" id="{DF5E8658-6732-41C4-A71C-184CF4A3E4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4305" y="5903936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File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标注: 左箭头 191">
                <a:extLst>
                  <a:ext uri="{FF2B5EF4-FFF2-40B4-BE49-F238E27FC236}">
                    <a16:creationId xmlns:a16="http://schemas.microsoft.com/office/drawing/2014/main" id="{21959DFC-B3B8-41F1-B6CA-947FAE51A995}"/>
                  </a:ext>
                </a:extLst>
              </p:cNvPr>
              <p:cNvSpPr/>
              <p:nvPr/>
            </p:nvSpPr>
            <p:spPr>
              <a:xfrm>
                <a:off x="5629152" y="3483352"/>
                <a:ext cx="1907478" cy="62923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4590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标注: 左箭头 192">
                <a:extLst>
                  <a:ext uri="{FF2B5EF4-FFF2-40B4-BE49-F238E27FC236}">
                    <a16:creationId xmlns:a16="http://schemas.microsoft.com/office/drawing/2014/main" id="{B9219E38-547A-4F7D-A4B3-9BBFDB561C7C}"/>
                  </a:ext>
                </a:extLst>
              </p:cNvPr>
              <p:cNvSpPr/>
              <p:nvPr/>
            </p:nvSpPr>
            <p:spPr>
              <a:xfrm>
                <a:off x="5590787" y="4548562"/>
                <a:ext cx="1891389" cy="62923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4590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标注: 左箭头 193">
                <a:extLst>
                  <a:ext uri="{FF2B5EF4-FFF2-40B4-BE49-F238E27FC236}">
                    <a16:creationId xmlns:a16="http://schemas.microsoft.com/office/drawing/2014/main" id="{57B9D57A-6853-4EE5-9A2E-9F0CCA35441A}"/>
                  </a:ext>
                </a:extLst>
              </p:cNvPr>
              <p:cNvSpPr/>
              <p:nvPr/>
            </p:nvSpPr>
            <p:spPr>
              <a:xfrm>
                <a:off x="5571970" y="5949856"/>
                <a:ext cx="1891390" cy="62923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4590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标题 1">
                <a:extLst>
                  <a:ext uri="{FF2B5EF4-FFF2-40B4-BE49-F238E27FC236}">
                    <a16:creationId xmlns:a16="http://schemas.microsoft.com/office/drawing/2014/main" id="{25D4A4E4-3CF5-4B2E-BCF8-67E512BAE1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77663" y="4694853"/>
                <a:ext cx="990272" cy="3364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Mem API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标题 1">
                <a:extLst>
                  <a:ext uri="{FF2B5EF4-FFF2-40B4-BE49-F238E27FC236}">
                    <a16:creationId xmlns:a16="http://schemas.microsoft.com/office/drawing/2014/main" id="{143796E2-7893-4F40-ACD1-F22E3E47C3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5236" y="3612879"/>
                <a:ext cx="990272" cy="3364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675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Clock API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842E0B48-DB6A-49C4-BAD1-8CC3E1D6DAB1}"/>
                  </a:ext>
                </a:extLst>
              </p:cNvPr>
              <p:cNvSpPr/>
              <p:nvPr/>
            </p:nvSpPr>
            <p:spPr>
              <a:xfrm>
                <a:off x="4051230" y="2381309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矩形: 圆角 197">
                <a:extLst>
                  <a:ext uri="{FF2B5EF4-FFF2-40B4-BE49-F238E27FC236}">
                    <a16:creationId xmlns:a16="http://schemas.microsoft.com/office/drawing/2014/main" id="{F4666D46-4E47-4C4E-A52D-FA76DD8F04D7}"/>
                  </a:ext>
                </a:extLst>
              </p:cNvPr>
              <p:cNvSpPr/>
              <p:nvPr/>
            </p:nvSpPr>
            <p:spPr>
              <a:xfrm>
                <a:off x="6349342" y="2381309"/>
                <a:ext cx="2486624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标题 1">
                <a:extLst>
                  <a:ext uri="{FF2B5EF4-FFF2-40B4-BE49-F238E27FC236}">
                    <a16:creationId xmlns:a16="http://schemas.microsoft.com/office/drawing/2014/main" id="{57686FDD-571B-45BE-B248-B752B253FF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9671" y="2429005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Sched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标题 1">
                <a:extLst>
                  <a:ext uri="{FF2B5EF4-FFF2-40B4-BE49-F238E27FC236}">
                    <a16:creationId xmlns:a16="http://schemas.microsoft.com/office/drawing/2014/main" id="{3EAE8288-223E-4E64-8C33-8967DAE827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0323" y="2429005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Sched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标注: 左箭头 200">
                <a:extLst>
                  <a:ext uri="{FF2B5EF4-FFF2-40B4-BE49-F238E27FC236}">
                    <a16:creationId xmlns:a16="http://schemas.microsoft.com/office/drawing/2014/main" id="{E8C80115-FBA0-46A6-8C3D-69B170BC015C}"/>
                  </a:ext>
                </a:extLst>
              </p:cNvPr>
              <p:cNvSpPr/>
              <p:nvPr/>
            </p:nvSpPr>
            <p:spPr>
              <a:xfrm>
                <a:off x="5635645" y="2468908"/>
                <a:ext cx="1907478" cy="62923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4590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标题 1">
                <a:extLst>
                  <a:ext uri="{FF2B5EF4-FFF2-40B4-BE49-F238E27FC236}">
                    <a16:creationId xmlns:a16="http://schemas.microsoft.com/office/drawing/2014/main" id="{7504257B-0C88-4932-93B7-2E79A4EB1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1729" y="2598435"/>
                <a:ext cx="990272" cy="33648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vert="horz" lIns="91440" tIns="45720" rIns="91440" bIns="45720" rtlCol="0" anchor="b">
                <a:normAutofit fontScale="6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Thread API</a:t>
                </a:r>
                <a:endParaRPr lang="zh-CN" altLang="en-US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D8ECA1F2-C5C6-4003-82E3-E8AE7B67A702}"/>
                  </a:ext>
                </a:extLst>
              </p:cNvPr>
              <p:cNvSpPr/>
              <p:nvPr/>
            </p:nvSpPr>
            <p:spPr>
              <a:xfrm>
                <a:off x="5401488" y="5414551"/>
                <a:ext cx="258924" cy="26184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3FB6F13C-13B9-4066-89DC-A62C5BB86830}"/>
                  </a:ext>
                </a:extLst>
              </p:cNvPr>
              <p:cNvSpPr/>
              <p:nvPr/>
            </p:nvSpPr>
            <p:spPr>
              <a:xfrm>
                <a:off x="5960119" y="5436026"/>
                <a:ext cx="258924" cy="26184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C4E0A9A6-723F-4201-98DD-02427A603FFA}"/>
                  </a:ext>
                </a:extLst>
              </p:cNvPr>
              <p:cNvSpPr/>
              <p:nvPr/>
            </p:nvSpPr>
            <p:spPr>
              <a:xfrm>
                <a:off x="6534184" y="5436026"/>
                <a:ext cx="258924" cy="26184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矩形: 圆角 205">
                <a:extLst>
                  <a:ext uri="{FF2B5EF4-FFF2-40B4-BE49-F238E27FC236}">
                    <a16:creationId xmlns:a16="http://schemas.microsoft.com/office/drawing/2014/main" id="{B2FB91C3-D4C4-4B13-95D0-C4840108F0F3}"/>
                  </a:ext>
                </a:extLst>
              </p:cNvPr>
              <p:cNvSpPr/>
              <p:nvPr/>
            </p:nvSpPr>
            <p:spPr>
              <a:xfrm>
                <a:off x="1514424" y="4794667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标题 1">
                <a:extLst>
                  <a:ext uri="{FF2B5EF4-FFF2-40B4-BE49-F238E27FC236}">
                    <a16:creationId xmlns:a16="http://schemas.microsoft.com/office/drawing/2014/main" id="{07C99309-D83A-4A04-A646-93688F95A6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839" y="4836339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Monitor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Subsystem</a:t>
                </a:r>
              </a:p>
            </p:txBody>
          </p:sp>
          <p:sp>
            <p:nvSpPr>
              <p:cNvPr id="208" name="矩形: 圆角 207">
                <a:extLst>
                  <a:ext uri="{FF2B5EF4-FFF2-40B4-BE49-F238E27FC236}">
                    <a16:creationId xmlns:a16="http://schemas.microsoft.com/office/drawing/2014/main" id="{464E1DD7-801C-45A6-85E3-218C96D6A1C0}"/>
                  </a:ext>
                </a:extLst>
              </p:cNvPr>
              <p:cNvSpPr/>
              <p:nvPr/>
            </p:nvSpPr>
            <p:spPr>
              <a:xfrm>
                <a:off x="9603711" y="4694853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标题 1">
                <a:extLst>
                  <a:ext uri="{FF2B5EF4-FFF2-40B4-BE49-F238E27FC236}">
                    <a16:creationId xmlns:a16="http://schemas.microsoft.com/office/drawing/2014/main" id="{48657986-5349-41D8-8678-B72404D69A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23126" y="4736525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FPGA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Subsystem</a:t>
                </a:r>
              </a:p>
            </p:txBody>
          </p:sp>
          <p:sp>
            <p:nvSpPr>
              <p:cNvPr id="210" name="矩形: 圆角 209">
                <a:extLst>
                  <a:ext uri="{FF2B5EF4-FFF2-40B4-BE49-F238E27FC236}">
                    <a16:creationId xmlns:a16="http://schemas.microsoft.com/office/drawing/2014/main" id="{CAAFB500-A379-4D63-90F6-5ACD73754B53}"/>
                  </a:ext>
                </a:extLst>
              </p:cNvPr>
              <p:cNvSpPr/>
              <p:nvPr/>
            </p:nvSpPr>
            <p:spPr>
              <a:xfrm>
                <a:off x="1514424" y="3586291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标题 1">
                <a:extLst>
                  <a:ext uri="{FF2B5EF4-FFF2-40B4-BE49-F238E27FC236}">
                    <a16:creationId xmlns:a16="http://schemas.microsoft.com/office/drawing/2014/main" id="{5E73DF55-8C73-4AA6-B94C-9FA150295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839" y="3627963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 err="1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Gpio</a:t>
                </a:r>
                <a:endParaRPr lang="en-US" altLang="zh-CN" sz="1800" dirty="0">
                  <a:latin typeface="Microsoft YaHei UI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  <a:cs typeface="Times New Roman" panose="02020603050405020304" pitchFamily="18" charset="0"/>
                  </a:rPr>
                  <a:t>Subsystem</a:t>
                </a:r>
              </a:p>
            </p:txBody>
          </p:sp>
          <p:sp>
            <p:nvSpPr>
              <p:cNvPr id="212" name="矩形: 圆角 211">
                <a:extLst>
                  <a:ext uri="{FF2B5EF4-FFF2-40B4-BE49-F238E27FC236}">
                    <a16:creationId xmlns:a16="http://schemas.microsoft.com/office/drawing/2014/main" id="{596632DB-E62C-40CE-B4C1-E45C09A66BF7}"/>
                  </a:ext>
                </a:extLst>
              </p:cNvPr>
              <p:cNvSpPr/>
              <p:nvPr/>
            </p:nvSpPr>
            <p:spPr>
              <a:xfrm>
                <a:off x="9603711" y="3475563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7" name="标题 1">
              <a:extLst>
                <a:ext uri="{FF2B5EF4-FFF2-40B4-BE49-F238E27FC236}">
                  <a16:creationId xmlns:a16="http://schemas.microsoft.com/office/drawing/2014/main" id="{7C3E15C5-BF53-49D4-9CB9-D3884FCACE4D}"/>
                </a:ext>
              </a:extLst>
            </p:cNvPr>
            <p:cNvSpPr txBox="1">
              <a:spLocks/>
            </p:cNvSpPr>
            <p:nvPr/>
          </p:nvSpPr>
          <p:spPr>
            <a:xfrm>
              <a:off x="2318161" y="843770"/>
              <a:ext cx="10289393" cy="820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dirty="0">
                  <a:latin typeface="Microsoft YaHei UI" panose="020B0503020204020204" pitchFamily="34" charset="-122"/>
                  <a:cs typeface="Times New Roman" panose="02020603050405020304" pitchFamily="18" charset="0"/>
                </a:rPr>
                <a:t>Realtime application &amp;&amp; General application</a:t>
              </a:r>
              <a:endParaRPr lang="zh-CN" altLang="en-US" sz="3200" dirty="0">
                <a:latin typeface="Microsoft YaHei U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标题 1">
            <a:extLst>
              <a:ext uri="{FF2B5EF4-FFF2-40B4-BE49-F238E27FC236}">
                <a16:creationId xmlns:a16="http://schemas.microsoft.com/office/drawing/2014/main" id="{765BB938-1F98-4870-B090-3A370346004E}"/>
              </a:ext>
            </a:extLst>
          </p:cNvPr>
          <p:cNvSpPr txBox="1">
            <a:spLocks/>
          </p:cNvSpPr>
          <p:nvPr/>
        </p:nvSpPr>
        <p:spPr>
          <a:xfrm>
            <a:off x="9666038" y="3146847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Microsoft YaHei UI" panose="020B0503020204020204" pitchFamily="34" charset="-122"/>
              </a:rPr>
              <a:t>GPU Subsystem</a:t>
            </a:r>
          </a:p>
        </p:txBody>
      </p:sp>
    </p:spTree>
    <p:extLst>
      <p:ext uri="{BB962C8B-B14F-4D97-AF65-F5344CB8AC3E}">
        <p14:creationId xmlns:p14="http://schemas.microsoft.com/office/powerpoint/2010/main" val="1878489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3677-DA43-4A7F-995A-42B18F5C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  <a:cs typeface="Times New Roman"/>
              </a:rPr>
              <a:t>RROS Security Guarantee</a:t>
            </a:r>
            <a:endParaRPr lang="en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12F3-6AA3-3777-2CF0-D43EB803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49C61-DE1E-EC02-9948-34F63E95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18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79BF3-568C-7C13-9AC7-4B46AB0A8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6C9F7C92-3887-49B9-89A0-F39A2DE5AD36}"/>
              </a:ext>
            </a:extLst>
          </p:cNvPr>
          <p:cNvGrpSpPr/>
          <p:nvPr/>
        </p:nvGrpSpPr>
        <p:grpSpPr>
          <a:xfrm>
            <a:off x="722254" y="843770"/>
            <a:ext cx="11631874" cy="5226290"/>
            <a:chOff x="722254" y="843770"/>
            <a:chExt cx="11885300" cy="5983458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973114AF-4770-4169-A371-B8FDADB2806D}"/>
                </a:ext>
              </a:extLst>
            </p:cNvPr>
            <p:cNvGrpSpPr/>
            <p:nvPr/>
          </p:nvGrpSpPr>
          <p:grpSpPr>
            <a:xfrm>
              <a:off x="722254" y="1105367"/>
              <a:ext cx="11815145" cy="5721861"/>
              <a:chOff x="722254" y="1105367"/>
              <a:chExt cx="11815145" cy="5721861"/>
            </a:xfrm>
          </p:grpSpPr>
          <p:sp>
            <p:nvSpPr>
              <p:cNvPr id="168" name="爆炸形: 14 pt  167">
                <a:extLst>
                  <a:ext uri="{FF2B5EF4-FFF2-40B4-BE49-F238E27FC236}">
                    <a16:creationId xmlns:a16="http://schemas.microsoft.com/office/drawing/2014/main" id="{646D9912-2570-4A61-BF0E-79F5007AB6BC}"/>
                  </a:ext>
                </a:extLst>
              </p:cNvPr>
              <p:cNvSpPr/>
              <p:nvPr/>
            </p:nvSpPr>
            <p:spPr>
              <a:xfrm>
                <a:off x="8408933" y="3843133"/>
                <a:ext cx="1718210" cy="1039136"/>
              </a:xfrm>
              <a:prstGeom prst="irregularSeal2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69" name="标题 1">
                <a:extLst>
                  <a:ext uri="{FF2B5EF4-FFF2-40B4-BE49-F238E27FC236}">
                    <a16:creationId xmlns:a16="http://schemas.microsoft.com/office/drawing/2014/main" id="{11DD30CF-F443-43F9-8DE1-F67C3711B1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5650" y="4237558"/>
                <a:ext cx="1049679" cy="44659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6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4400" b="1" dirty="0">
                    <a:latin typeface="Microsoft YaHei UI" panose="020B0503020204020204" pitchFamily="34" charset="-122"/>
                  </a:rPr>
                  <a:t>BUG</a:t>
                </a:r>
                <a:endParaRPr lang="zh-CN" altLang="en-US" sz="4400" b="1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70" name="爆炸形: 14 pt  169">
                <a:extLst>
                  <a:ext uri="{FF2B5EF4-FFF2-40B4-BE49-F238E27FC236}">
                    <a16:creationId xmlns:a16="http://schemas.microsoft.com/office/drawing/2014/main" id="{80FFE14A-993A-4566-9347-AC517E3A7B51}"/>
                  </a:ext>
                </a:extLst>
              </p:cNvPr>
              <p:cNvSpPr/>
              <p:nvPr/>
            </p:nvSpPr>
            <p:spPr>
              <a:xfrm>
                <a:off x="2693107" y="3884458"/>
                <a:ext cx="1718210" cy="1039136"/>
              </a:xfrm>
              <a:prstGeom prst="irregularSeal2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71" name="标题 1">
                <a:extLst>
                  <a:ext uri="{FF2B5EF4-FFF2-40B4-BE49-F238E27FC236}">
                    <a16:creationId xmlns:a16="http://schemas.microsoft.com/office/drawing/2014/main" id="{DCCDD334-9B81-4C4F-BF28-B46CFCFDC3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9824" y="4278883"/>
                <a:ext cx="1049679" cy="44659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6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4400" b="1" dirty="0">
                    <a:latin typeface="Microsoft YaHei UI" panose="020B0503020204020204" pitchFamily="34" charset="-122"/>
                  </a:rPr>
                  <a:t>BUG</a:t>
                </a:r>
                <a:endParaRPr lang="zh-CN" altLang="en-US" sz="4400" b="1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72" name="标题 1">
                <a:extLst>
                  <a:ext uri="{FF2B5EF4-FFF2-40B4-BE49-F238E27FC236}">
                    <a16:creationId xmlns:a16="http://schemas.microsoft.com/office/drawing/2014/main" id="{8ECA92FC-92F4-449A-B716-B3C935E375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71217" y="6129487"/>
                <a:ext cx="990272" cy="3364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00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dirty="0">
                    <a:latin typeface="Microsoft YaHei UI" panose="020B0503020204020204" pitchFamily="34" charset="-122"/>
                  </a:rPr>
                  <a:t>VFS API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E7451CF6-C07B-4E28-B3CC-FC9ACAD61691}"/>
                  </a:ext>
                </a:extLst>
              </p:cNvPr>
              <p:cNvSpPr/>
              <p:nvPr/>
            </p:nvSpPr>
            <p:spPr>
              <a:xfrm>
                <a:off x="6245166" y="2170242"/>
                <a:ext cx="5283200" cy="46569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74" name="标题 1">
                <a:extLst>
                  <a:ext uri="{FF2B5EF4-FFF2-40B4-BE49-F238E27FC236}">
                    <a16:creationId xmlns:a16="http://schemas.microsoft.com/office/drawing/2014/main" id="{F22F2A45-4587-4179-B57E-4CC64EF1E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4999" y="2105733"/>
                <a:ext cx="2692400" cy="135085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4400" b="1" dirty="0">
                    <a:latin typeface="Microsoft YaHei UI" panose="020B0503020204020204" pitchFamily="34" charset="-122"/>
                  </a:rPr>
                  <a:t>Linux kernel</a:t>
                </a:r>
                <a:endParaRPr lang="zh-CN" altLang="en-US" sz="4400" b="1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2F3E3177-3A35-483A-9A41-C5965B2D176C}"/>
                  </a:ext>
                </a:extLst>
              </p:cNvPr>
              <p:cNvSpPr/>
              <p:nvPr/>
            </p:nvSpPr>
            <p:spPr>
              <a:xfrm>
                <a:off x="722254" y="2163892"/>
                <a:ext cx="5283200" cy="46569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76" name="箭头: 上 175">
                <a:extLst>
                  <a:ext uri="{FF2B5EF4-FFF2-40B4-BE49-F238E27FC236}">
                    <a16:creationId xmlns:a16="http://schemas.microsoft.com/office/drawing/2014/main" id="{3E6C686F-D286-4B24-B5B4-229D1CE8CF2A}"/>
                  </a:ext>
                </a:extLst>
              </p:cNvPr>
              <p:cNvSpPr/>
              <p:nvPr/>
            </p:nvSpPr>
            <p:spPr>
              <a:xfrm>
                <a:off x="3024129" y="1655658"/>
                <a:ext cx="679450" cy="508919"/>
              </a:xfrm>
              <a:prstGeom prst="up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77" name="箭头: 上 176">
                <a:extLst>
                  <a:ext uri="{FF2B5EF4-FFF2-40B4-BE49-F238E27FC236}">
                    <a16:creationId xmlns:a16="http://schemas.microsoft.com/office/drawing/2014/main" id="{92A46018-5BD4-4B4C-A305-8EF523B0D37B}"/>
                  </a:ext>
                </a:extLst>
              </p:cNvPr>
              <p:cNvSpPr/>
              <p:nvPr/>
            </p:nvSpPr>
            <p:spPr>
              <a:xfrm>
                <a:off x="8547041" y="1663839"/>
                <a:ext cx="679450" cy="508919"/>
              </a:xfrm>
              <a:prstGeom prst="upArrow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9281A506-C05E-434A-96E3-7E694092386E}"/>
                  </a:ext>
                </a:extLst>
              </p:cNvPr>
              <p:cNvSpPr/>
              <p:nvPr/>
            </p:nvSpPr>
            <p:spPr>
              <a:xfrm>
                <a:off x="722254" y="1105367"/>
                <a:ext cx="10806112" cy="600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79" name="标题 1">
                <a:extLst>
                  <a:ext uri="{FF2B5EF4-FFF2-40B4-BE49-F238E27FC236}">
                    <a16:creationId xmlns:a16="http://schemas.microsoft.com/office/drawing/2014/main" id="{8A0D28A4-27EE-4BC4-9905-D5705AA9DE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217" y="2074500"/>
                <a:ext cx="2692400" cy="12992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00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4400" b="1" dirty="0">
                    <a:latin typeface="Microsoft YaHei UI" panose="020B0503020204020204" pitchFamily="34" charset="-122"/>
                  </a:rPr>
                  <a:t>RROS </a:t>
                </a:r>
              </a:p>
              <a:p>
                <a:pPr algn="l"/>
                <a:r>
                  <a:rPr lang="en-US" altLang="zh-CN" sz="4400" b="1" dirty="0">
                    <a:latin typeface="Microsoft YaHei UI" panose="020B0503020204020204" pitchFamily="34" charset="-122"/>
                  </a:rPr>
                  <a:t>kernel</a:t>
                </a:r>
                <a:endParaRPr lang="zh-CN" altLang="en-US" sz="4400" b="1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CE4DA750-66CA-42C6-B31C-AAECB71F1BDB}"/>
                  </a:ext>
                </a:extLst>
              </p:cNvPr>
              <p:cNvSpPr/>
              <p:nvPr/>
            </p:nvSpPr>
            <p:spPr>
              <a:xfrm>
                <a:off x="4044737" y="3395753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3F950070-B9C4-4464-8CAB-6DBC2928628B}"/>
                  </a:ext>
                </a:extLst>
              </p:cNvPr>
              <p:cNvSpPr/>
              <p:nvPr/>
            </p:nvSpPr>
            <p:spPr>
              <a:xfrm>
                <a:off x="4051230" y="4477036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82" name="矩形: 圆角 181">
                <a:extLst>
                  <a:ext uri="{FF2B5EF4-FFF2-40B4-BE49-F238E27FC236}">
                    <a16:creationId xmlns:a16="http://schemas.microsoft.com/office/drawing/2014/main" id="{1D3C495A-52D1-4110-86A8-2A13458223F2}"/>
                  </a:ext>
                </a:extLst>
              </p:cNvPr>
              <p:cNvSpPr/>
              <p:nvPr/>
            </p:nvSpPr>
            <p:spPr>
              <a:xfrm>
                <a:off x="4032412" y="5878330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83" name="矩形: 圆角 182">
                <a:extLst>
                  <a:ext uri="{FF2B5EF4-FFF2-40B4-BE49-F238E27FC236}">
                    <a16:creationId xmlns:a16="http://schemas.microsoft.com/office/drawing/2014/main" id="{B94B8056-1BBF-4752-B69B-FF2E9899ACAE}"/>
                  </a:ext>
                </a:extLst>
              </p:cNvPr>
              <p:cNvSpPr/>
              <p:nvPr/>
            </p:nvSpPr>
            <p:spPr>
              <a:xfrm>
                <a:off x="6342849" y="3395753"/>
                <a:ext cx="2486624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964B783A-A8B1-4BC7-A572-3D8033E8729B}"/>
                  </a:ext>
                </a:extLst>
              </p:cNvPr>
              <p:cNvSpPr/>
              <p:nvPr/>
            </p:nvSpPr>
            <p:spPr>
              <a:xfrm>
                <a:off x="6406792" y="4477036"/>
                <a:ext cx="2429174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85" name="矩形: 圆角 184">
                <a:extLst>
                  <a:ext uri="{FF2B5EF4-FFF2-40B4-BE49-F238E27FC236}">
                    <a16:creationId xmlns:a16="http://schemas.microsoft.com/office/drawing/2014/main" id="{AE45197E-88C4-4E3F-9E7D-348FF6B90E88}"/>
                  </a:ext>
                </a:extLst>
              </p:cNvPr>
              <p:cNvSpPr/>
              <p:nvPr/>
            </p:nvSpPr>
            <p:spPr>
              <a:xfrm>
                <a:off x="6387974" y="5878330"/>
                <a:ext cx="2429174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86" name="标题 1">
                <a:extLst>
                  <a:ext uri="{FF2B5EF4-FFF2-40B4-BE49-F238E27FC236}">
                    <a16:creationId xmlns:a16="http://schemas.microsoft.com/office/drawing/2014/main" id="{03B8EE65-1BB6-4520-8343-091279488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5682" y="4548562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Mem 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Allocator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87" name="标题 1">
                <a:extLst>
                  <a:ext uri="{FF2B5EF4-FFF2-40B4-BE49-F238E27FC236}">
                    <a16:creationId xmlns:a16="http://schemas.microsoft.com/office/drawing/2014/main" id="{C85CE377-8C03-4330-866A-2565CFA5F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178" y="3443449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Clock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88" name="标题 1">
                <a:extLst>
                  <a:ext uri="{FF2B5EF4-FFF2-40B4-BE49-F238E27FC236}">
                    <a16:creationId xmlns:a16="http://schemas.microsoft.com/office/drawing/2014/main" id="{50589D69-7B61-47D9-8F8C-F90B551CF4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3653" y="5903936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File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89" name="标题 1">
                <a:extLst>
                  <a:ext uri="{FF2B5EF4-FFF2-40B4-BE49-F238E27FC236}">
                    <a16:creationId xmlns:a16="http://schemas.microsoft.com/office/drawing/2014/main" id="{837C1B65-E436-4825-A44E-E692074562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6334" y="4548562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Mem 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Allocator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0" name="标题 1">
                <a:extLst>
                  <a:ext uri="{FF2B5EF4-FFF2-40B4-BE49-F238E27FC236}">
                    <a16:creationId xmlns:a16="http://schemas.microsoft.com/office/drawing/2014/main" id="{99101C59-57A7-4F5C-AD92-70CA17287F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830" y="3443449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Clock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1" name="标题 1">
                <a:extLst>
                  <a:ext uri="{FF2B5EF4-FFF2-40B4-BE49-F238E27FC236}">
                    <a16:creationId xmlns:a16="http://schemas.microsoft.com/office/drawing/2014/main" id="{DF5E8658-6732-41C4-A71C-184CF4A3E4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4305" y="5903936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File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2" name="标注: 左箭头 191">
                <a:extLst>
                  <a:ext uri="{FF2B5EF4-FFF2-40B4-BE49-F238E27FC236}">
                    <a16:creationId xmlns:a16="http://schemas.microsoft.com/office/drawing/2014/main" id="{21959DFC-B3B8-41F1-B6CA-947FAE51A995}"/>
                  </a:ext>
                </a:extLst>
              </p:cNvPr>
              <p:cNvSpPr/>
              <p:nvPr/>
            </p:nvSpPr>
            <p:spPr>
              <a:xfrm>
                <a:off x="5629152" y="3483352"/>
                <a:ext cx="1907478" cy="62923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4590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93" name="标注: 左箭头 192">
                <a:extLst>
                  <a:ext uri="{FF2B5EF4-FFF2-40B4-BE49-F238E27FC236}">
                    <a16:creationId xmlns:a16="http://schemas.microsoft.com/office/drawing/2014/main" id="{B9219E38-547A-4F7D-A4B3-9BBFDB561C7C}"/>
                  </a:ext>
                </a:extLst>
              </p:cNvPr>
              <p:cNvSpPr/>
              <p:nvPr/>
            </p:nvSpPr>
            <p:spPr>
              <a:xfrm>
                <a:off x="5590787" y="4548562"/>
                <a:ext cx="1891389" cy="62923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4590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94" name="标注: 左箭头 193">
                <a:extLst>
                  <a:ext uri="{FF2B5EF4-FFF2-40B4-BE49-F238E27FC236}">
                    <a16:creationId xmlns:a16="http://schemas.microsoft.com/office/drawing/2014/main" id="{57B9D57A-6853-4EE5-9A2E-9F0CCA35441A}"/>
                  </a:ext>
                </a:extLst>
              </p:cNvPr>
              <p:cNvSpPr/>
              <p:nvPr/>
            </p:nvSpPr>
            <p:spPr>
              <a:xfrm>
                <a:off x="5571970" y="5949856"/>
                <a:ext cx="1891390" cy="62923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4590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95" name="标题 1">
                <a:extLst>
                  <a:ext uri="{FF2B5EF4-FFF2-40B4-BE49-F238E27FC236}">
                    <a16:creationId xmlns:a16="http://schemas.microsoft.com/office/drawing/2014/main" id="{25D4A4E4-3CF5-4B2E-BCF8-67E512BAE1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77663" y="4694853"/>
                <a:ext cx="990272" cy="3364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dirty="0">
                    <a:latin typeface="Microsoft YaHei UI" panose="020B0503020204020204" pitchFamily="34" charset="-122"/>
                  </a:rPr>
                  <a:t>Mem API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6" name="标题 1">
                <a:extLst>
                  <a:ext uri="{FF2B5EF4-FFF2-40B4-BE49-F238E27FC236}">
                    <a16:creationId xmlns:a16="http://schemas.microsoft.com/office/drawing/2014/main" id="{143796E2-7893-4F40-ACD1-F22E3E47C3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5236" y="3612879"/>
                <a:ext cx="990272" cy="3364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675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dirty="0">
                    <a:latin typeface="Microsoft YaHei UI" panose="020B0503020204020204" pitchFamily="34" charset="-122"/>
                  </a:rPr>
                  <a:t>Clock API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842E0B48-DB6A-49C4-BAD1-8CC3E1D6DAB1}"/>
                  </a:ext>
                </a:extLst>
              </p:cNvPr>
              <p:cNvSpPr/>
              <p:nvPr/>
            </p:nvSpPr>
            <p:spPr>
              <a:xfrm>
                <a:off x="4051230" y="2381309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98" name="矩形: 圆角 197">
                <a:extLst>
                  <a:ext uri="{FF2B5EF4-FFF2-40B4-BE49-F238E27FC236}">
                    <a16:creationId xmlns:a16="http://schemas.microsoft.com/office/drawing/2014/main" id="{F4666D46-4E47-4C4E-A52D-FA76DD8F04D7}"/>
                  </a:ext>
                </a:extLst>
              </p:cNvPr>
              <p:cNvSpPr/>
              <p:nvPr/>
            </p:nvSpPr>
            <p:spPr>
              <a:xfrm>
                <a:off x="6349342" y="2381309"/>
                <a:ext cx="2486624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99" name="标题 1">
                <a:extLst>
                  <a:ext uri="{FF2B5EF4-FFF2-40B4-BE49-F238E27FC236}">
                    <a16:creationId xmlns:a16="http://schemas.microsoft.com/office/drawing/2014/main" id="{57686FDD-571B-45BE-B248-B752B253FF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9671" y="2429005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Sched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0" name="标题 1">
                <a:extLst>
                  <a:ext uri="{FF2B5EF4-FFF2-40B4-BE49-F238E27FC236}">
                    <a16:creationId xmlns:a16="http://schemas.microsoft.com/office/drawing/2014/main" id="{3EAE8288-223E-4E64-8C33-8967DAE827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0323" y="2429005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Sched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Subsystem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1" name="标注: 左箭头 200">
                <a:extLst>
                  <a:ext uri="{FF2B5EF4-FFF2-40B4-BE49-F238E27FC236}">
                    <a16:creationId xmlns:a16="http://schemas.microsoft.com/office/drawing/2014/main" id="{E8C80115-FBA0-46A6-8C3D-69B170BC015C}"/>
                  </a:ext>
                </a:extLst>
              </p:cNvPr>
              <p:cNvSpPr/>
              <p:nvPr/>
            </p:nvSpPr>
            <p:spPr>
              <a:xfrm>
                <a:off x="5635645" y="2468908"/>
                <a:ext cx="1907478" cy="629230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4590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02" name="标题 1">
                <a:extLst>
                  <a:ext uri="{FF2B5EF4-FFF2-40B4-BE49-F238E27FC236}">
                    <a16:creationId xmlns:a16="http://schemas.microsoft.com/office/drawing/2014/main" id="{7504257B-0C88-4932-93B7-2E79A4EB10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1729" y="2598435"/>
                <a:ext cx="990272" cy="33648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vert="horz" lIns="91440" tIns="45720" rIns="91440" bIns="45720" rtlCol="0" anchor="b">
                <a:normAutofit fontScale="6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dirty="0">
                    <a:latin typeface="Microsoft YaHei UI" panose="020B0503020204020204" pitchFamily="34" charset="-122"/>
                  </a:rPr>
                  <a:t>Thread API</a:t>
                </a:r>
                <a:endParaRPr lang="zh-CN" altLang="en-US" sz="1800" dirty="0">
                  <a:latin typeface="Microsoft YaHei UI" panose="020B0503020204020204" pitchFamily="34" charset="-122"/>
                </a:endParaRPr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D8ECA1F2-C5C6-4003-82E3-E8AE7B67A702}"/>
                  </a:ext>
                </a:extLst>
              </p:cNvPr>
              <p:cNvSpPr/>
              <p:nvPr/>
            </p:nvSpPr>
            <p:spPr>
              <a:xfrm>
                <a:off x="5401488" y="5414551"/>
                <a:ext cx="258924" cy="26184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3FB6F13C-13B9-4066-89DC-A62C5BB86830}"/>
                  </a:ext>
                </a:extLst>
              </p:cNvPr>
              <p:cNvSpPr/>
              <p:nvPr/>
            </p:nvSpPr>
            <p:spPr>
              <a:xfrm>
                <a:off x="5960119" y="5436026"/>
                <a:ext cx="258924" cy="26184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C4E0A9A6-723F-4201-98DD-02427A603FFA}"/>
                  </a:ext>
                </a:extLst>
              </p:cNvPr>
              <p:cNvSpPr/>
              <p:nvPr/>
            </p:nvSpPr>
            <p:spPr>
              <a:xfrm>
                <a:off x="6534184" y="5436026"/>
                <a:ext cx="258924" cy="26184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06" name="矩形: 圆角 205">
                <a:extLst>
                  <a:ext uri="{FF2B5EF4-FFF2-40B4-BE49-F238E27FC236}">
                    <a16:creationId xmlns:a16="http://schemas.microsoft.com/office/drawing/2014/main" id="{B2FB91C3-D4C4-4B13-95D0-C4840108F0F3}"/>
                  </a:ext>
                </a:extLst>
              </p:cNvPr>
              <p:cNvSpPr/>
              <p:nvPr/>
            </p:nvSpPr>
            <p:spPr>
              <a:xfrm>
                <a:off x="1514424" y="4794667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07" name="标题 1">
                <a:extLst>
                  <a:ext uri="{FF2B5EF4-FFF2-40B4-BE49-F238E27FC236}">
                    <a16:creationId xmlns:a16="http://schemas.microsoft.com/office/drawing/2014/main" id="{07C99309-D83A-4A04-A646-93688F95A6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839" y="4836339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Monitor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Subsystem</a:t>
                </a:r>
              </a:p>
            </p:txBody>
          </p:sp>
          <p:sp>
            <p:nvSpPr>
              <p:cNvPr id="208" name="矩形: 圆角 207">
                <a:extLst>
                  <a:ext uri="{FF2B5EF4-FFF2-40B4-BE49-F238E27FC236}">
                    <a16:creationId xmlns:a16="http://schemas.microsoft.com/office/drawing/2014/main" id="{464E1DD7-801C-45A6-85E3-218C96D6A1C0}"/>
                  </a:ext>
                </a:extLst>
              </p:cNvPr>
              <p:cNvSpPr/>
              <p:nvPr/>
            </p:nvSpPr>
            <p:spPr>
              <a:xfrm>
                <a:off x="9603711" y="4694853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09" name="标题 1">
                <a:extLst>
                  <a:ext uri="{FF2B5EF4-FFF2-40B4-BE49-F238E27FC236}">
                    <a16:creationId xmlns:a16="http://schemas.microsoft.com/office/drawing/2014/main" id="{48657986-5349-41D8-8678-B72404D69A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23126" y="4736525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FPGA</a:t>
                </a: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Subsystem</a:t>
                </a:r>
              </a:p>
            </p:txBody>
          </p:sp>
          <p:sp>
            <p:nvSpPr>
              <p:cNvPr id="210" name="矩形: 圆角 209">
                <a:extLst>
                  <a:ext uri="{FF2B5EF4-FFF2-40B4-BE49-F238E27FC236}">
                    <a16:creationId xmlns:a16="http://schemas.microsoft.com/office/drawing/2014/main" id="{CAAFB500-A379-4D63-90F6-5ACD73754B53}"/>
                  </a:ext>
                </a:extLst>
              </p:cNvPr>
              <p:cNvSpPr/>
              <p:nvPr/>
            </p:nvSpPr>
            <p:spPr>
              <a:xfrm>
                <a:off x="1514424" y="3586291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11" name="标题 1">
                <a:extLst>
                  <a:ext uri="{FF2B5EF4-FFF2-40B4-BE49-F238E27FC236}">
                    <a16:creationId xmlns:a16="http://schemas.microsoft.com/office/drawing/2014/main" id="{5E73DF55-8C73-4AA6-B94C-9FA150295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3839" y="3627963"/>
                <a:ext cx="1118605" cy="6292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7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 err="1">
                    <a:latin typeface="Microsoft YaHei UI" panose="020B0503020204020204" pitchFamily="34" charset="-122"/>
                  </a:rPr>
                  <a:t>Gpio</a:t>
                </a:r>
                <a:endParaRPr lang="en-US" altLang="zh-CN" sz="1800" dirty="0">
                  <a:latin typeface="Microsoft YaHei UI" panose="020B0503020204020204" pitchFamily="34" charset="-122"/>
                </a:endParaRPr>
              </a:p>
              <a:p>
                <a:r>
                  <a:rPr lang="en-US" altLang="zh-CN" sz="1800" dirty="0">
                    <a:latin typeface="Microsoft YaHei UI" panose="020B0503020204020204" pitchFamily="34" charset="-122"/>
                  </a:rPr>
                  <a:t>Subsystem</a:t>
                </a:r>
              </a:p>
            </p:txBody>
          </p:sp>
          <p:sp>
            <p:nvSpPr>
              <p:cNvPr id="212" name="矩形: 圆角 211">
                <a:extLst>
                  <a:ext uri="{FF2B5EF4-FFF2-40B4-BE49-F238E27FC236}">
                    <a16:creationId xmlns:a16="http://schemas.microsoft.com/office/drawing/2014/main" id="{596632DB-E62C-40CE-B4C1-E45C09A66BF7}"/>
                  </a:ext>
                </a:extLst>
              </p:cNvPr>
              <p:cNvSpPr/>
              <p:nvPr/>
            </p:nvSpPr>
            <p:spPr>
              <a:xfrm>
                <a:off x="9603711" y="3475563"/>
                <a:ext cx="1487510" cy="77228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67" name="标题 1">
              <a:extLst>
                <a:ext uri="{FF2B5EF4-FFF2-40B4-BE49-F238E27FC236}">
                  <a16:creationId xmlns:a16="http://schemas.microsoft.com/office/drawing/2014/main" id="{7C3E15C5-BF53-49D4-9CB9-D3884FCACE4D}"/>
                </a:ext>
              </a:extLst>
            </p:cNvPr>
            <p:cNvSpPr txBox="1">
              <a:spLocks/>
            </p:cNvSpPr>
            <p:nvPr/>
          </p:nvSpPr>
          <p:spPr>
            <a:xfrm>
              <a:off x="2318161" y="843770"/>
              <a:ext cx="10289393" cy="820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dirty="0">
                  <a:latin typeface="Microsoft YaHei UI" panose="020B0503020204020204" pitchFamily="34" charset="-122"/>
                </a:rPr>
                <a:t>Realtime application &amp;&amp; General application</a:t>
              </a:r>
              <a:endParaRPr lang="zh-CN" altLang="en-US" sz="3200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55" name="标题 1">
            <a:extLst>
              <a:ext uri="{FF2B5EF4-FFF2-40B4-BE49-F238E27FC236}">
                <a16:creationId xmlns:a16="http://schemas.microsoft.com/office/drawing/2014/main" id="{D15BEF4F-7CC3-4B39-B4BD-B6B094209866}"/>
              </a:ext>
            </a:extLst>
          </p:cNvPr>
          <p:cNvSpPr txBox="1">
            <a:spLocks/>
          </p:cNvSpPr>
          <p:nvPr/>
        </p:nvSpPr>
        <p:spPr>
          <a:xfrm>
            <a:off x="9666038" y="3146847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Microsoft YaHei UI" panose="020B0503020204020204" pitchFamily="34" charset="-122"/>
              </a:rPr>
              <a:t>GPU Subsystem</a:t>
            </a:r>
          </a:p>
        </p:txBody>
      </p:sp>
    </p:spTree>
    <p:extLst>
      <p:ext uri="{BB962C8B-B14F-4D97-AF65-F5344CB8AC3E}">
        <p14:creationId xmlns:p14="http://schemas.microsoft.com/office/powerpoint/2010/main" val="3014701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12F3-6AA3-3777-2CF0-D43EB803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49C61-DE1E-EC02-9948-34F63E95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19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79BF3-568C-7C13-9AC7-4B46AB0A8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33EFF49-DEE2-4C37-A586-8F967FDAC2F8}"/>
              </a:ext>
            </a:extLst>
          </p:cNvPr>
          <p:cNvGrpSpPr/>
          <p:nvPr/>
        </p:nvGrpSpPr>
        <p:grpSpPr>
          <a:xfrm>
            <a:off x="838200" y="1009763"/>
            <a:ext cx="11419782" cy="5006531"/>
            <a:chOff x="812800" y="373970"/>
            <a:chExt cx="11927687" cy="5983458"/>
          </a:xfrm>
        </p:grpSpPr>
        <p:sp>
          <p:nvSpPr>
            <p:cNvPr id="66" name="标题 1">
              <a:extLst>
                <a:ext uri="{FF2B5EF4-FFF2-40B4-BE49-F238E27FC236}">
                  <a16:creationId xmlns:a16="http://schemas.microsoft.com/office/drawing/2014/main" id="{76B47447-23A5-41CC-BF70-2873BF749604}"/>
                </a:ext>
              </a:extLst>
            </p:cNvPr>
            <p:cNvSpPr txBox="1">
              <a:spLocks/>
            </p:cNvSpPr>
            <p:nvPr/>
          </p:nvSpPr>
          <p:spPr>
            <a:xfrm>
              <a:off x="4848547" y="5724061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VFS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150FC5C-DA05-481C-B4E0-7DA6FA56F4AA}"/>
                </a:ext>
              </a:extLst>
            </p:cNvPr>
            <p:cNvSpPr/>
            <p:nvPr/>
          </p:nvSpPr>
          <p:spPr>
            <a:xfrm>
              <a:off x="6335712" y="1700442"/>
              <a:ext cx="5283200" cy="46569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标题 1">
              <a:extLst>
                <a:ext uri="{FF2B5EF4-FFF2-40B4-BE49-F238E27FC236}">
                  <a16:creationId xmlns:a16="http://schemas.microsoft.com/office/drawing/2014/main" id="{029E0C94-DF76-4ED0-8879-B769B5D29263}"/>
                </a:ext>
              </a:extLst>
            </p:cNvPr>
            <p:cNvSpPr txBox="1">
              <a:spLocks/>
            </p:cNvSpPr>
            <p:nvPr/>
          </p:nvSpPr>
          <p:spPr>
            <a:xfrm>
              <a:off x="10048087" y="1661153"/>
              <a:ext cx="2692400" cy="12881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Linux </a:t>
              </a:r>
            </a:p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kernel</a:t>
              </a:r>
              <a:endParaRPr lang="zh-CN" altLang="en-US" sz="4400" b="1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5CF5D17-5612-43BD-875A-4B9714083AC5}"/>
                </a:ext>
              </a:extLst>
            </p:cNvPr>
            <p:cNvSpPr/>
            <p:nvPr/>
          </p:nvSpPr>
          <p:spPr>
            <a:xfrm>
              <a:off x="812800" y="1694092"/>
              <a:ext cx="5283200" cy="46569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箭头: 上 69">
              <a:extLst>
                <a:ext uri="{FF2B5EF4-FFF2-40B4-BE49-F238E27FC236}">
                  <a16:creationId xmlns:a16="http://schemas.microsoft.com/office/drawing/2014/main" id="{130F61F2-0BCD-48E8-B209-B4FC4167D8B1}"/>
                </a:ext>
              </a:extLst>
            </p:cNvPr>
            <p:cNvSpPr/>
            <p:nvPr/>
          </p:nvSpPr>
          <p:spPr>
            <a:xfrm>
              <a:off x="3114675" y="1185858"/>
              <a:ext cx="679450" cy="508919"/>
            </a:xfrm>
            <a:prstGeom prst="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箭头: 上 70">
              <a:extLst>
                <a:ext uri="{FF2B5EF4-FFF2-40B4-BE49-F238E27FC236}">
                  <a16:creationId xmlns:a16="http://schemas.microsoft.com/office/drawing/2014/main" id="{016FBF68-6E22-48F9-BAFC-9CE020C4342D}"/>
                </a:ext>
              </a:extLst>
            </p:cNvPr>
            <p:cNvSpPr/>
            <p:nvPr/>
          </p:nvSpPr>
          <p:spPr>
            <a:xfrm>
              <a:off x="8637587" y="1194039"/>
              <a:ext cx="679450" cy="508919"/>
            </a:xfrm>
            <a:prstGeom prst="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3E1ACF6-CCDE-4356-8996-0E0C5BDE149D}"/>
                </a:ext>
              </a:extLst>
            </p:cNvPr>
            <p:cNvSpPr/>
            <p:nvPr/>
          </p:nvSpPr>
          <p:spPr>
            <a:xfrm>
              <a:off x="812800" y="635567"/>
              <a:ext cx="10806112" cy="600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标题 1">
              <a:extLst>
                <a:ext uri="{FF2B5EF4-FFF2-40B4-BE49-F238E27FC236}">
                  <a16:creationId xmlns:a16="http://schemas.microsoft.com/office/drawing/2014/main" id="{A471932B-F782-4AB2-93D5-01D20E04E25F}"/>
                </a:ext>
              </a:extLst>
            </p:cNvPr>
            <p:cNvSpPr txBox="1">
              <a:spLocks/>
            </p:cNvSpPr>
            <p:nvPr/>
          </p:nvSpPr>
          <p:spPr>
            <a:xfrm>
              <a:off x="893762" y="1604700"/>
              <a:ext cx="3006725" cy="14010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RROS </a:t>
              </a:r>
            </a:p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kernel</a:t>
              </a:r>
              <a:endParaRPr lang="zh-CN" altLang="en-US" sz="4400" b="1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276B91C4-C80F-4C4A-AB71-43905E7E94A5}"/>
                </a:ext>
              </a:extLst>
            </p:cNvPr>
            <p:cNvSpPr/>
            <p:nvPr/>
          </p:nvSpPr>
          <p:spPr>
            <a:xfrm>
              <a:off x="3424268" y="2968409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6C2092D6-76AD-40B7-B7CA-EF5F0B95CEF6}"/>
                </a:ext>
              </a:extLst>
            </p:cNvPr>
            <p:cNvSpPr/>
            <p:nvPr/>
          </p:nvSpPr>
          <p:spPr>
            <a:xfrm>
              <a:off x="3488211" y="4049692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BAC75399-1941-4895-AFFB-C8670CC7AB78}"/>
                </a:ext>
              </a:extLst>
            </p:cNvPr>
            <p:cNvSpPr/>
            <p:nvPr/>
          </p:nvSpPr>
          <p:spPr>
            <a:xfrm>
              <a:off x="3469393" y="5450986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标题 1">
              <a:extLst>
                <a:ext uri="{FF2B5EF4-FFF2-40B4-BE49-F238E27FC236}">
                  <a16:creationId xmlns:a16="http://schemas.microsoft.com/office/drawing/2014/main" id="{C69EC1E9-1AB2-42C4-8D7A-6E7943598585}"/>
                </a:ext>
              </a:extLst>
            </p:cNvPr>
            <p:cNvSpPr txBox="1">
              <a:spLocks/>
            </p:cNvSpPr>
            <p:nvPr/>
          </p:nvSpPr>
          <p:spPr>
            <a:xfrm>
              <a:off x="3616816" y="4111936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Mem 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Allocator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78" name="标题 1">
              <a:extLst>
                <a:ext uri="{FF2B5EF4-FFF2-40B4-BE49-F238E27FC236}">
                  <a16:creationId xmlns:a16="http://schemas.microsoft.com/office/drawing/2014/main" id="{5DD7F0D4-E054-4BC2-8A50-BCE92BB45C5B}"/>
                </a:ext>
              </a:extLst>
            </p:cNvPr>
            <p:cNvSpPr txBox="1">
              <a:spLocks/>
            </p:cNvSpPr>
            <p:nvPr/>
          </p:nvSpPr>
          <p:spPr>
            <a:xfrm>
              <a:off x="3634312" y="300682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Clock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79" name="标题 1">
              <a:extLst>
                <a:ext uri="{FF2B5EF4-FFF2-40B4-BE49-F238E27FC236}">
                  <a16:creationId xmlns:a16="http://schemas.microsoft.com/office/drawing/2014/main" id="{1E6ECDE2-5E72-4155-AD09-2ED96F884B30}"/>
                </a:ext>
              </a:extLst>
            </p:cNvPr>
            <p:cNvSpPr txBox="1">
              <a:spLocks/>
            </p:cNvSpPr>
            <p:nvPr/>
          </p:nvSpPr>
          <p:spPr>
            <a:xfrm>
              <a:off x="3594787" y="5467310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File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0" name="标注: 左箭头 79">
              <a:extLst>
                <a:ext uri="{FF2B5EF4-FFF2-40B4-BE49-F238E27FC236}">
                  <a16:creationId xmlns:a16="http://schemas.microsoft.com/office/drawing/2014/main" id="{03FEF5AB-DCF1-4801-8647-35B8D55EA27F}"/>
                </a:ext>
              </a:extLst>
            </p:cNvPr>
            <p:cNvSpPr/>
            <p:nvPr/>
          </p:nvSpPr>
          <p:spPr>
            <a:xfrm>
              <a:off x="4660883" y="5544430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标题 1">
              <a:extLst>
                <a:ext uri="{FF2B5EF4-FFF2-40B4-BE49-F238E27FC236}">
                  <a16:creationId xmlns:a16="http://schemas.microsoft.com/office/drawing/2014/main" id="{4C260136-C055-4DC4-A92D-FFB4DECA1404}"/>
                </a:ext>
              </a:extLst>
            </p:cNvPr>
            <p:cNvSpPr txBox="1">
              <a:spLocks/>
            </p:cNvSpPr>
            <p:nvPr/>
          </p:nvSpPr>
          <p:spPr>
            <a:xfrm>
              <a:off x="4854993" y="4289427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Mem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2" name="标题 1">
              <a:extLst>
                <a:ext uri="{FF2B5EF4-FFF2-40B4-BE49-F238E27FC236}">
                  <a16:creationId xmlns:a16="http://schemas.microsoft.com/office/drawing/2014/main" id="{BC5F3D8A-843D-41DB-AF70-9C72429B2D8D}"/>
                </a:ext>
              </a:extLst>
            </p:cNvPr>
            <p:cNvSpPr txBox="1">
              <a:spLocks/>
            </p:cNvSpPr>
            <p:nvPr/>
          </p:nvSpPr>
          <p:spPr>
            <a:xfrm>
              <a:off x="4862566" y="3207453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Clock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56B249A7-27C5-46C1-A477-367A77C96727}"/>
                </a:ext>
              </a:extLst>
            </p:cNvPr>
            <p:cNvSpPr/>
            <p:nvPr/>
          </p:nvSpPr>
          <p:spPr>
            <a:xfrm>
              <a:off x="3430761" y="1953965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4" name="标题 1">
              <a:extLst>
                <a:ext uri="{FF2B5EF4-FFF2-40B4-BE49-F238E27FC236}">
                  <a16:creationId xmlns:a16="http://schemas.microsoft.com/office/drawing/2014/main" id="{F6649876-8B79-4CA5-979E-FEA091F27DF7}"/>
                </a:ext>
              </a:extLst>
            </p:cNvPr>
            <p:cNvSpPr txBox="1">
              <a:spLocks/>
            </p:cNvSpPr>
            <p:nvPr/>
          </p:nvSpPr>
          <p:spPr>
            <a:xfrm>
              <a:off x="3640805" y="1992379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Sched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5" name="标题 1">
              <a:extLst>
                <a:ext uri="{FF2B5EF4-FFF2-40B4-BE49-F238E27FC236}">
                  <a16:creationId xmlns:a16="http://schemas.microsoft.com/office/drawing/2014/main" id="{A2754ED1-EA25-4362-B063-D131A82F2773}"/>
                </a:ext>
              </a:extLst>
            </p:cNvPr>
            <p:cNvSpPr txBox="1">
              <a:spLocks/>
            </p:cNvSpPr>
            <p:nvPr/>
          </p:nvSpPr>
          <p:spPr>
            <a:xfrm>
              <a:off x="4869059" y="2193009"/>
              <a:ext cx="990272" cy="336483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Thread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0379F68A-F86A-4E5C-89B3-06638BD33CC3}"/>
                </a:ext>
              </a:extLst>
            </p:cNvPr>
            <p:cNvSpPr/>
            <p:nvPr/>
          </p:nvSpPr>
          <p:spPr>
            <a:xfrm>
              <a:off x="1604970" y="4324867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7" name="标题 1">
              <a:extLst>
                <a:ext uri="{FF2B5EF4-FFF2-40B4-BE49-F238E27FC236}">
                  <a16:creationId xmlns:a16="http://schemas.microsoft.com/office/drawing/2014/main" id="{8744C1AA-3ADE-4A4A-8E97-3FE3F40535C5}"/>
                </a:ext>
              </a:extLst>
            </p:cNvPr>
            <p:cNvSpPr txBox="1">
              <a:spLocks/>
            </p:cNvSpPr>
            <p:nvPr/>
          </p:nvSpPr>
          <p:spPr>
            <a:xfrm>
              <a:off x="1824385" y="4366539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Monitor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52974AE2-A5FD-46D1-A41E-4AD71E1AAA6A}"/>
                </a:ext>
              </a:extLst>
            </p:cNvPr>
            <p:cNvSpPr/>
            <p:nvPr/>
          </p:nvSpPr>
          <p:spPr>
            <a:xfrm>
              <a:off x="9694257" y="4225053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7BC10BD1-B465-4FC8-A524-532C871A8DDE}"/>
                </a:ext>
              </a:extLst>
            </p:cNvPr>
            <p:cNvSpPr txBox="1">
              <a:spLocks/>
            </p:cNvSpPr>
            <p:nvPr/>
          </p:nvSpPr>
          <p:spPr>
            <a:xfrm>
              <a:off x="9913672" y="4266725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FPGA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60C67936-B51F-4257-815F-0E33E561F855}"/>
                </a:ext>
              </a:extLst>
            </p:cNvPr>
            <p:cNvSpPr/>
            <p:nvPr/>
          </p:nvSpPr>
          <p:spPr>
            <a:xfrm>
              <a:off x="1604970" y="3116491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1" name="标题 1">
              <a:extLst>
                <a:ext uri="{FF2B5EF4-FFF2-40B4-BE49-F238E27FC236}">
                  <a16:creationId xmlns:a16="http://schemas.microsoft.com/office/drawing/2014/main" id="{4C73503A-1DE5-446D-9F6D-525FE2339676}"/>
                </a:ext>
              </a:extLst>
            </p:cNvPr>
            <p:cNvSpPr txBox="1">
              <a:spLocks/>
            </p:cNvSpPr>
            <p:nvPr/>
          </p:nvSpPr>
          <p:spPr>
            <a:xfrm>
              <a:off x="1824385" y="315816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 err="1">
                  <a:latin typeface="Microsoft YaHei UI" panose="020B0503020204020204" pitchFamily="34" charset="-122"/>
                </a:rPr>
                <a:t>Gpio</a:t>
              </a:r>
              <a:endParaRPr lang="en-US" altLang="zh-CN" sz="1800" dirty="0">
                <a:latin typeface="Microsoft YaHei UI" panose="020B0503020204020204" pitchFamily="34" charset="-122"/>
              </a:endParaRP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8B945FFE-4B45-4604-8F70-4AF5989060B1}"/>
                </a:ext>
              </a:extLst>
            </p:cNvPr>
            <p:cNvSpPr/>
            <p:nvPr/>
          </p:nvSpPr>
          <p:spPr>
            <a:xfrm>
              <a:off x="9694257" y="3005763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4" name="标题 1">
              <a:extLst>
                <a:ext uri="{FF2B5EF4-FFF2-40B4-BE49-F238E27FC236}">
                  <a16:creationId xmlns:a16="http://schemas.microsoft.com/office/drawing/2014/main" id="{7E0D5349-CA2A-4A79-8550-DACB9893F052}"/>
                </a:ext>
              </a:extLst>
            </p:cNvPr>
            <p:cNvSpPr txBox="1">
              <a:spLocks/>
            </p:cNvSpPr>
            <p:nvPr/>
          </p:nvSpPr>
          <p:spPr>
            <a:xfrm>
              <a:off x="2408707" y="373970"/>
              <a:ext cx="10289393" cy="820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dirty="0">
                  <a:latin typeface="Microsoft YaHei UI" panose="020B0503020204020204" pitchFamily="34" charset="-122"/>
                </a:rPr>
                <a:t>Realtime application &amp;&amp; General application</a:t>
              </a:r>
              <a:endParaRPr lang="zh-CN" altLang="en-US" sz="32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D817572E-C5C2-4361-B48A-7ED347DDC29C}"/>
                </a:ext>
              </a:extLst>
            </p:cNvPr>
            <p:cNvSpPr/>
            <p:nvPr/>
          </p:nvSpPr>
          <p:spPr>
            <a:xfrm>
              <a:off x="5492034" y="4944751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39BB461-40C8-48DE-AACE-F5120EB40514}"/>
                </a:ext>
              </a:extLst>
            </p:cNvPr>
            <p:cNvSpPr/>
            <p:nvPr/>
          </p:nvSpPr>
          <p:spPr>
            <a:xfrm>
              <a:off x="6050665" y="4966226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FE78515-5674-45C3-B4D6-177708A5E83C}"/>
                </a:ext>
              </a:extLst>
            </p:cNvPr>
            <p:cNvSpPr/>
            <p:nvPr/>
          </p:nvSpPr>
          <p:spPr>
            <a:xfrm>
              <a:off x="6624730" y="4966226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8" name="标注: 左箭头 97">
              <a:extLst>
                <a:ext uri="{FF2B5EF4-FFF2-40B4-BE49-F238E27FC236}">
                  <a16:creationId xmlns:a16="http://schemas.microsoft.com/office/drawing/2014/main" id="{9510693B-30E2-4195-B5EE-9B4B9F59B51A}"/>
                </a:ext>
              </a:extLst>
            </p:cNvPr>
            <p:cNvSpPr/>
            <p:nvPr/>
          </p:nvSpPr>
          <p:spPr>
            <a:xfrm>
              <a:off x="4674073" y="4143053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9" name="标注: 左箭头 98">
              <a:extLst>
                <a:ext uri="{FF2B5EF4-FFF2-40B4-BE49-F238E27FC236}">
                  <a16:creationId xmlns:a16="http://schemas.microsoft.com/office/drawing/2014/main" id="{FBEACA96-B50B-49D2-864D-9EF518B9C589}"/>
                </a:ext>
              </a:extLst>
            </p:cNvPr>
            <p:cNvSpPr/>
            <p:nvPr/>
          </p:nvSpPr>
          <p:spPr>
            <a:xfrm>
              <a:off x="4702940" y="3052276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0" name="标注: 左箭头 99">
              <a:extLst>
                <a:ext uri="{FF2B5EF4-FFF2-40B4-BE49-F238E27FC236}">
                  <a16:creationId xmlns:a16="http://schemas.microsoft.com/office/drawing/2014/main" id="{2837E219-E030-4CEB-B51D-98413D899A2E}"/>
                </a:ext>
              </a:extLst>
            </p:cNvPr>
            <p:cNvSpPr/>
            <p:nvPr/>
          </p:nvSpPr>
          <p:spPr>
            <a:xfrm>
              <a:off x="4686110" y="2024674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1" name="标题 1">
              <a:extLst>
                <a:ext uri="{FF2B5EF4-FFF2-40B4-BE49-F238E27FC236}">
                  <a16:creationId xmlns:a16="http://schemas.microsoft.com/office/drawing/2014/main" id="{75028976-DA56-4E76-AD23-BCE690C2801C}"/>
                </a:ext>
              </a:extLst>
            </p:cNvPr>
            <p:cNvSpPr txBox="1">
              <a:spLocks/>
            </p:cNvSpPr>
            <p:nvPr/>
          </p:nvSpPr>
          <p:spPr>
            <a:xfrm>
              <a:off x="6827662" y="5722975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VFS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EF4338B9-6C0D-44C1-9656-3FBA40020883}"/>
                </a:ext>
              </a:extLst>
            </p:cNvPr>
            <p:cNvSpPr/>
            <p:nvPr/>
          </p:nvSpPr>
          <p:spPr>
            <a:xfrm>
              <a:off x="6599294" y="2989241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3225B3FC-9C6F-4368-83D4-CF16A73838DB}"/>
                </a:ext>
              </a:extLst>
            </p:cNvPr>
            <p:cNvSpPr/>
            <p:nvPr/>
          </p:nvSpPr>
          <p:spPr>
            <a:xfrm>
              <a:off x="6663237" y="4070524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1E20F1FF-E2B0-4015-A405-ADE0DACE5D8E}"/>
                </a:ext>
              </a:extLst>
            </p:cNvPr>
            <p:cNvSpPr/>
            <p:nvPr/>
          </p:nvSpPr>
          <p:spPr>
            <a:xfrm>
              <a:off x="6644419" y="5471818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" name="标题 1">
              <a:extLst>
                <a:ext uri="{FF2B5EF4-FFF2-40B4-BE49-F238E27FC236}">
                  <a16:creationId xmlns:a16="http://schemas.microsoft.com/office/drawing/2014/main" id="{8C592582-D5F3-4230-975C-0A5B0CC6D76C}"/>
                </a:ext>
              </a:extLst>
            </p:cNvPr>
            <p:cNvSpPr txBox="1">
              <a:spLocks/>
            </p:cNvSpPr>
            <p:nvPr/>
          </p:nvSpPr>
          <p:spPr>
            <a:xfrm>
              <a:off x="7802779" y="4142050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Mem 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Allocator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6" name="标题 1">
              <a:extLst>
                <a:ext uri="{FF2B5EF4-FFF2-40B4-BE49-F238E27FC236}">
                  <a16:creationId xmlns:a16="http://schemas.microsoft.com/office/drawing/2014/main" id="{6AF82C1A-A989-4D16-9EA2-412320D1EB07}"/>
                </a:ext>
              </a:extLst>
            </p:cNvPr>
            <p:cNvSpPr txBox="1">
              <a:spLocks/>
            </p:cNvSpPr>
            <p:nvPr/>
          </p:nvSpPr>
          <p:spPr>
            <a:xfrm>
              <a:off x="7820275" y="3036937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Clock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7" name="标题 1">
              <a:extLst>
                <a:ext uri="{FF2B5EF4-FFF2-40B4-BE49-F238E27FC236}">
                  <a16:creationId xmlns:a16="http://schemas.microsoft.com/office/drawing/2014/main" id="{03C552BA-0E57-4A01-B5DB-3D1F09C41C44}"/>
                </a:ext>
              </a:extLst>
            </p:cNvPr>
            <p:cNvSpPr txBox="1">
              <a:spLocks/>
            </p:cNvSpPr>
            <p:nvPr/>
          </p:nvSpPr>
          <p:spPr>
            <a:xfrm>
              <a:off x="7780750" y="5497424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File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8" name="标注: 左箭头 107">
              <a:extLst>
                <a:ext uri="{FF2B5EF4-FFF2-40B4-BE49-F238E27FC236}">
                  <a16:creationId xmlns:a16="http://schemas.microsoft.com/office/drawing/2014/main" id="{CA8586DB-8B05-4115-8BDF-9A882459BB82}"/>
                </a:ext>
              </a:extLst>
            </p:cNvPr>
            <p:cNvSpPr/>
            <p:nvPr/>
          </p:nvSpPr>
          <p:spPr>
            <a:xfrm>
              <a:off x="5885597" y="3076840"/>
              <a:ext cx="1907478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" name="标注: 左箭头 108">
              <a:extLst>
                <a:ext uri="{FF2B5EF4-FFF2-40B4-BE49-F238E27FC236}">
                  <a16:creationId xmlns:a16="http://schemas.microsoft.com/office/drawing/2014/main" id="{8D3FE043-83B9-4F16-817E-02E44E95373B}"/>
                </a:ext>
              </a:extLst>
            </p:cNvPr>
            <p:cNvSpPr/>
            <p:nvPr/>
          </p:nvSpPr>
          <p:spPr>
            <a:xfrm>
              <a:off x="5847232" y="4142050"/>
              <a:ext cx="1891389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" name="标注: 左箭头 109">
              <a:extLst>
                <a:ext uri="{FF2B5EF4-FFF2-40B4-BE49-F238E27FC236}">
                  <a16:creationId xmlns:a16="http://schemas.microsoft.com/office/drawing/2014/main" id="{9D4078CC-BC8C-411F-A8E0-766235C5FC41}"/>
                </a:ext>
              </a:extLst>
            </p:cNvPr>
            <p:cNvSpPr/>
            <p:nvPr/>
          </p:nvSpPr>
          <p:spPr>
            <a:xfrm>
              <a:off x="5828415" y="5543344"/>
              <a:ext cx="1891390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1" name="标题 1">
              <a:extLst>
                <a:ext uri="{FF2B5EF4-FFF2-40B4-BE49-F238E27FC236}">
                  <a16:creationId xmlns:a16="http://schemas.microsoft.com/office/drawing/2014/main" id="{6BBFDFE8-9A71-4451-BD73-5C937156BE51}"/>
                </a:ext>
              </a:extLst>
            </p:cNvPr>
            <p:cNvSpPr txBox="1">
              <a:spLocks/>
            </p:cNvSpPr>
            <p:nvPr/>
          </p:nvSpPr>
          <p:spPr>
            <a:xfrm>
              <a:off x="6834108" y="4288341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Mem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2" name="标题 1">
              <a:extLst>
                <a:ext uri="{FF2B5EF4-FFF2-40B4-BE49-F238E27FC236}">
                  <a16:creationId xmlns:a16="http://schemas.microsoft.com/office/drawing/2014/main" id="{48CEC0C3-F369-4567-AE9A-B419D3943A6B}"/>
                </a:ext>
              </a:extLst>
            </p:cNvPr>
            <p:cNvSpPr txBox="1">
              <a:spLocks/>
            </p:cNvSpPr>
            <p:nvPr/>
          </p:nvSpPr>
          <p:spPr>
            <a:xfrm>
              <a:off x="6841681" y="3206367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Clock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FA3506FF-75BE-4ECA-9F3B-3C9416C50D2B}"/>
                </a:ext>
              </a:extLst>
            </p:cNvPr>
            <p:cNvSpPr/>
            <p:nvPr/>
          </p:nvSpPr>
          <p:spPr>
            <a:xfrm>
              <a:off x="6605787" y="1974797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4" name="标题 1">
              <a:extLst>
                <a:ext uri="{FF2B5EF4-FFF2-40B4-BE49-F238E27FC236}">
                  <a16:creationId xmlns:a16="http://schemas.microsoft.com/office/drawing/2014/main" id="{F7CAF3C5-065F-4076-BD23-564698C0E5DC}"/>
                </a:ext>
              </a:extLst>
            </p:cNvPr>
            <p:cNvSpPr txBox="1">
              <a:spLocks/>
            </p:cNvSpPr>
            <p:nvPr/>
          </p:nvSpPr>
          <p:spPr>
            <a:xfrm>
              <a:off x="7826768" y="202249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Sched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5" name="标注: 左箭头 114">
              <a:extLst>
                <a:ext uri="{FF2B5EF4-FFF2-40B4-BE49-F238E27FC236}">
                  <a16:creationId xmlns:a16="http://schemas.microsoft.com/office/drawing/2014/main" id="{31BE39D0-C50C-417A-81F2-2DD72216D446}"/>
                </a:ext>
              </a:extLst>
            </p:cNvPr>
            <p:cNvSpPr/>
            <p:nvPr/>
          </p:nvSpPr>
          <p:spPr>
            <a:xfrm>
              <a:off x="5892090" y="2062396"/>
              <a:ext cx="1907478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6" name="标题 1">
              <a:extLst>
                <a:ext uri="{FF2B5EF4-FFF2-40B4-BE49-F238E27FC236}">
                  <a16:creationId xmlns:a16="http://schemas.microsoft.com/office/drawing/2014/main" id="{CB5D6472-C985-4D92-AD47-F62F12F28766}"/>
                </a:ext>
              </a:extLst>
            </p:cNvPr>
            <p:cNvSpPr txBox="1">
              <a:spLocks/>
            </p:cNvSpPr>
            <p:nvPr/>
          </p:nvSpPr>
          <p:spPr>
            <a:xfrm>
              <a:off x="6848174" y="2191923"/>
              <a:ext cx="990272" cy="336483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Thread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7" name="爆炸形: 14 pt  116">
              <a:extLst>
                <a:ext uri="{FF2B5EF4-FFF2-40B4-BE49-F238E27FC236}">
                  <a16:creationId xmlns:a16="http://schemas.microsoft.com/office/drawing/2014/main" id="{B5242278-C261-4114-B5C6-11F7AD9651B7}"/>
                </a:ext>
              </a:extLst>
            </p:cNvPr>
            <p:cNvSpPr/>
            <p:nvPr/>
          </p:nvSpPr>
          <p:spPr>
            <a:xfrm>
              <a:off x="8408933" y="3843133"/>
              <a:ext cx="1718210" cy="1039136"/>
            </a:xfrm>
            <a:prstGeom prst="irregularSeal2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8" name="标题 1">
              <a:extLst>
                <a:ext uri="{FF2B5EF4-FFF2-40B4-BE49-F238E27FC236}">
                  <a16:creationId xmlns:a16="http://schemas.microsoft.com/office/drawing/2014/main" id="{572E0787-6A88-42DC-9C93-634A8D276D1C}"/>
                </a:ext>
              </a:extLst>
            </p:cNvPr>
            <p:cNvSpPr txBox="1">
              <a:spLocks/>
            </p:cNvSpPr>
            <p:nvPr/>
          </p:nvSpPr>
          <p:spPr>
            <a:xfrm>
              <a:off x="8775650" y="4237558"/>
              <a:ext cx="1049679" cy="4465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BUG</a:t>
              </a:r>
              <a:endParaRPr lang="zh-CN" altLang="en-US" sz="4400" b="1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60" name="标题 1">
            <a:extLst>
              <a:ext uri="{FF2B5EF4-FFF2-40B4-BE49-F238E27FC236}">
                <a16:creationId xmlns:a16="http://schemas.microsoft.com/office/drawing/2014/main" id="{F9BC58CA-31F3-42C5-BD6A-8EFF25B56AD7}"/>
              </a:ext>
            </a:extLst>
          </p:cNvPr>
          <p:cNvSpPr txBox="1">
            <a:spLocks/>
          </p:cNvSpPr>
          <p:nvPr/>
        </p:nvSpPr>
        <p:spPr>
          <a:xfrm>
            <a:off x="9551538" y="3246728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Microsoft YaHei UI" panose="020B0503020204020204" pitchFamily="34" charset="-122"/>
              </a:rPr>
              <a:t>GPU Subsystem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7819632-669E-4BFA-AF21-04674091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  <a:cs typeface="Times New Roman"/>
              </a:rPr>
              <a:t>RROS Security Guarantee</a:t>
            </a:r>
            <a:endParaRPr lang="en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11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878A1-CB84-235D-9D32-8968A201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2926"/>
            <a:ext cx="11018985" cy="7568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Background: Complication of end-device tasks</a:t>
            </a:r>
            <a:endParaRPr lang="en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5FDB1-BB1D-60EA-E764-F312565B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86514-C3B5-80F3-C544-77192348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2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91E6E-AA38-8268-B382-83BE35BD8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82D1387-867F-4842-AE81-3A1FBB46919A}"/>
              </a:ext>
            </a:extLst>
          </p:cNvPr>
          <p:cNvSpPr/>
          <p:nvPr/>
        </p:nvSpPr>
        <p:spPr>
          <a:xfrm>
            <a:off x="505969" y="1368797"/>
            <a:ext cx="11351216" cy="2151865"/>
          </a:xfrm>
          <a:prstGeom prst="roundRect">
            <a:avLst>
              <a:gd name="adj" fmla="val 577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D8612A6-FA87-44B2-A22D-A89F9302BB9F}"/>
              </a:ext>
            </a:extLst>
          </p:cNvPr>
          <p:cNvSpPr/>
          <p:nvPr/>
        </p:nvSpPr>
        <p:spPr>
          <a:xfrm>
            <a:off x="505970" y="3927393"/>
            <a:ext cx="11351216" cy="1915757"/>
          </a:xfrm>
          <a:prstGeom prst="roundRect">
            <a:avLst>
              <a:gd name="adj" fmla="val 577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E20F5990-E558-4787-828A-7A34CFC57770}"/>
              </a:ext>
            </a:extLst>
          </p:cNvPr>
          <p:cNvSpPr txBox="1">
            <a:spLocks/>
          </p:cNvSpPr>
          <p:nvPr/>
        </p:nvSpPr>
        <p:spPr>
          <a:xfrm>
            <a:off x="2743153" y="873193"/>
            <a:ext cx="7061200" cy="10447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Complex terminal tasks</a:t>
            </a:r>
            <a:endParaRPr lang="en-US" altLang="zh-CN" sz="3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5" name="Picture 2" descr="Autonomous car - Free technology icons">
            <a:extLst>
              <a:ext uri="{FF2B5EF4-FFF2-40B4-BE49-F238E27FC236}">
                <a16:creationId xmlns:a16="http://schemas.microsoft.com/office/drawing/2014/main" id="{99C18337-55EE-4C70-B029-881CDAD4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66" y="2296000"/>
            <a:ext cx="1034507" cy="103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Satellite - Free technology icons">
            <a:extLst>
              <a:ext uri="{FF2B5EF4-FFF2-40B4-BE49-F238E27FC236}">
                <a16:creationId xmlns:a16="http://schemas.microsoft.com/office/drawing/2014/main" id="{0C9F0F35-922B-4D68-AC6B-FC1B40DD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86" y="2192987"/>
            <a:ext cx="1034508" cy="103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71C8D86-8DDE-4C95-8E68-DE8C8E975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2" t="35212" r="35039" b="41971"/>
          <a:stretch/>
        </p:blipFill>
        <p:spPr>
          <a:xfrm>
            <a:off x="2482735" y="2229724"/>
            <a:ext cx="1321903" cy="1088890"/>
          </a:xfrm>
          <a:prstGeom prst="rect">
            <a:avLst/>
          </a:prstGeom>
        </p:spPr>
      </p:pic>
      <p:pic>
        <p:nvPicPr>
          <p:cNvPr id="28" name="Picture 6" descr="Robot - Free technology icons">
            <a:extLst>
              <a:ext uri="{FF2B5EF4-FFF2-40B4-BE49-F238E27FC236}">
                <a16:creationId xmlns:a16="http://schemas.microsoft.com/office/drawing/2014/main" id="{ACD33FF1-2DB1-46E0-B75D-349203C3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487" y="2192987"/>
            <a:ext cx="1034508" cy="103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A744FC7-41E7-4DE8-AA8A-D8F1602E3562}"/>
              </a:ext>
            </a:extLst>
          </p:cNvPr>
          <p:cNvCxnSpPr>
            <a:cxnSpLocks/>
          </p:cNvCxnSpPr>
          <p:nvPr/>
        </p:nvCxnSpPr>
        <p:spPr>
          <a:xfrm>
            <a:off x="848120" y="1992437"/>
            <a:ext cx="10301465" cy="488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utoShape 10" descr="Clock ticking in black color Royalty Free Vector Image">
            <a:extLst>
              <a:ext uri="{FF2B5EF4-FFF2-40B4-BE49-F238E27FC236}">
                <a16:creationId xmlns:a16="http://schemas.microsoft.com/office/drawing/2014/main" id="{12315BD6-5FA6-484E-AD00-A994A0B0E7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83743" y="27390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F9D0BD3-5944-487D-8F77-04032A8C8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15" y="2564941"/>
            <a:ext cx="1034508" cy="505131"/>
          </a:xfrm>
          <a:prstGeom prst="rect">
            <a:avLst/>
          </a:prstGeom>
        </p:spPr>
      </p:pic>
      <p:pic>
        <p:nvPicPr>
          <p:cNvPr id="32" name="图片 31" descr="图标&#10;&#10;已自动生成说明">
            <a:extLst>
              <a:ext uri="{FF2B5EF4-FFF2-40B4-BE49-F238E27FC236}">
                <a16:creationId xmlns:a16="http://schemas.microsoft.com/office/drawing/2014/main" id="{000BC7FB-7F9B-4B6E-8AB9-18ED9F2F9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361" y="2218882"/>
            <a:ext cx="1038051" cy="98271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AECA0CC-EA39-4020-AF3E-109D56BF9B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92" y="1863846"/>
            <a:ext cx="1666239" cy="1666239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4E53487F-09E2-4093-BF27-BFE7D1A08501}"/>
              </a:ext>
            </a:extLst>
          </p:cNvPr>
          <p:cNvGrpSpPr/>
          <p:nvPr/>
        </p:nvGrpSpPr>
        <p:grpSpPr>
          <a:xfrm>
            <a:off x="979595" y="4644798"/>
            <a:ext cx="4369856" cy="1026211"/>
            <a:chOff x="8303898" y="-180022"/>
            <a:chExt cx="3732322" cy="144349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C964407-C87C-42D0-ACC6-F5668562BD99}"/>
                </a:ext>
              </a:extLst>
            </p:cNvPr>
            <p:cNvSpPr/>
            <p:nvPr/>
          </p:nvSpPr>
          <p:spPr>
            <a:xfrm>
              <a:off x="8303898" y="228298"/>
              <a:ext cx="3732322" cy="103517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677E631-B735-415A-8C0C-334F850507FB}"/>
                </a:ext>
              </a:extLst>
            </p:cNvPr>
            <p:cNvSpPr/>
            <p:nvPr/>
          </p:nvSpPr>
          <p:spPr>
            <a:xfrm>
              <a:off x="9199956" y="13668"/>
              <a:ext cx="1716658" cy="37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9C8C5E5-C11A-4B59-B06C-D3CBE4F541B5}"/>
                </a:ext>
              </a:extLst>
            </p:cNvPr>
            <p:cNvSpPr txBox="1"/>
            <p:nvPr/>
          </p:nvSpPr>
          <p:spPr>
            <a:xfrm>
              <a:off x="9017658" y="-180022"/>
              <a:ext cx="2355409" cy="476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Real-time tasks</a:t>
              </a:r>
              <a:endPara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93581600-FB49-4B8D-88D9-AFFBC33746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8186" y="4543403"/>
            <a:ext cx="522204" cy="4929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F426DD7E-916A-4FAA-BE1B-BF89A5A0575A}"/>
              </a:ext>
            </a:extLst>
          </p:cNvPr>
          <p:cNvSpPr txBox="1"/>
          <p:nvPr/>
        </p:nvSpPr>
        <p:spPr>
          <a:xfrm>
            <a:off x="1876634" y="4001950"/>
            <a:ext cx="860988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Mixed task requirements</a:t>
            </a:r>
            <a:endParaRPr lang="en-US" altLang="zh-CN" sz="36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83D503B-1028-46FB-A60F-6E871434F4CB}"/>
              </a:ext>
            </a:extLst>
          </p:cNvPr>
          <p:cNvSpPr/>
          <p:nvPr/>
        </p:nvSpPr>
        <p:spPr>
          <a:xfrm>
            <a:off x="7051527" y="4914947"/>
            <a:ext cx="3959566" cy="73592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形 41">
            <a:extLst>
              <a:ext uri="{FF2B5EF4-FFF2-40B4-BE49-F238E27FC236}">
                <a16:creationId xmlns:a16="http://schemas.microsoft.com/office/drawing/2014/main" id="{3D15B7DC-46C1-451C-BF8B-40E4793672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7753" y="5027373"/>
            <a:ext cx="603397" cy="588269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31E4B1AD-089F-4EF7-BD70-C264E6CABE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07780" y="5107768"/>
            <a:ext cx="469873" cy="458093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5472D888-6B5E-4307-A443-55A1271942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61229" y="5096852"/>
            <a:ext cx="450796" cy="439494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BCFBEFD2-98E2-4E30-859A-62C0D10AA343}"/>
              </a:ext>
            </a:extLst>
          </p:cNvPr>
          <p:cNvSpPr/>
          <p:nvPr/>
        </p:nvSpPr>
        <p:spPr>
          <a:xfrm>
            <a:off x="7999412" y="4648999"/>
            <a:ext cx="2163875" cy="392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8058E39-79C2-47AA-B714-BC56D198CD1A}"/>
              </a:ext>
            </a:extLst>
          </p:cNvPr>
          <p:cNvSpPr txBox="1"/>
          <p:nvPr/>
        </p:nvSpPr>
        <p:spPr>
          <a:xfrm>
            <a:off x="8540674" y="4644798"/>
            <a:ext cx="18853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Generic tasks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7" name="Picture 24" descr="Gpu - Free computer icons">
            <a:extLst>
              <a:ext uri="{FF2B5EF4-FFF2-40B4-BE49-F238E27FC236}">
                <a16:creationId xmlns:a16="http://schemas.microsoft.com/office/drawing/2014/main" id="{19FA6CE7-90E5-4A5B-A145-330C39A4B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13" y="4566604"/>
            <a:ext cx="363449" cy="42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BFE49542-409B-4BF6-989C-ED9B9AE234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05363" y="5020531"/>
            <a:ext cx="560092" cy="546050"/>
          </a:xfrm>
          <a:prstGeom prst="rect">
            <a:avLst/>
          </a:prstGeom>
        </p:spPr>
      </p:pic>
      <p:pic>
        <p:nvPicPr>
          <p:cNvPr id="49" name="图片 48" descr="图标&#10;&#10;已自动生成说明">
            <a:extLst>
              <a:ext uri="{FF2B5EF4-FFF2-40B4-BE49-F238E27FC236}">
                <a16:creationId xmlns:a16="http://schemas.microsoft.com/office/drawing/2014/main" id="{9AF4851E-DDEC-4541-91CA-93A5D7DC52B5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22" r="3055" b="2235"/>
          <a:stretch/>
        </p:blipFill>
        <p:spPr>
          <a:xfrm>
            <a:off x="1258213" y="5036379"/>
            <a:ext cx="514591" cy="517264"/>
          </a:xfrm>
          <a:prstGeom prst="rect">
            <a:avLst/>
          </a:prstGeom>
        </p:spPr>
      </p:pic>
      <p:sp>
        <p:nvSpPr>
          <p:cNvPr id="50" name="箭头: 上 49">
            <a:extLst>
              <a:ext uri="{FF2B5EF4-FFF2-40B4-BE49-F238E27FC236}">
                <a16:creationId xmlns:a16="http://schemas.microsoft.com/office/drawing/2014/main" id="{B8ABCC90-ED47-409F-A60A-2534BC345E65}"/>
              </a:ext>
            </a:extLst>
          </p:cNvPr>
          <p:cNvSpPr/>
          <p:nvPr/>
        </p:nvSpPr>
        <p:spPr>
          <a:xfrm>
            <a:off x="5842048" y="3530196"/>
            <a:ext cx="679450" cy="397723"/>
          </a:xfrm>
          <a:prstGeom prst="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AB598EFE-9167-42C3-B087-88F9300A977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8" t="9382" r="5625" b="28432"/>
          <a:stretch/>
        </p:blipFill>
        <p:spPr>
          <a:xfrm>
            <a:off x="4376730" y="5125591"/>
            <a:ext cx="536607" cy="442204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033439E6-F1DD-428D-AF53-BA1251531C2B}"/>
              </a:ext>
            </a:extLst>
          </p:cNvPr>
          <p:cNvGrpSpPr/>
          <p:nvPr/>
        </p:nvGrpSpPr>
        <p:grpSpPr>
          <a:xfrm>
            <a:off x="8394496" y="4772742"/>
            <a:ext cx="175198" cy="162332"/>
            <a:chOff x="11004542" y="5568558"/>
            <a:chExt cx="882870" cy="838727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8FD29FC9-8065-4AF4-95EC-46606A668019}"/>
                </a:ext>
              </a:extLst>
            </p:cNvPr>
            <p:cNvSpPr/>
            <p:nvPr/>
          </p:nvSpPr>
          <p:spPr>
            <a:xfrm>
              <a:off x="11147849" y="5647105"/>
              <a:ext cx="242786" cy="594735"/>
            </a:xfrm>
            <a:custGeom>
              <a:avLst/>
              <a:gdLst>
                <a:gd name="connsiteX0" fmla="*/ 5574 w 242786"/>
                <a:gd name="connsiteY0" fmla="*/ 132685 h 594735"/>
                <a:gd name="connsiteX1" fmla="*/ 226286 w 242786"/>
                <a:gd name="connsiteY1" fmla="*/ 1449 h 594735"/>
                <a:gd name="connsiteX2" fmla="*/ 241338 w 242786"/>
                <a:gd name="connsiteY2" fmla="*/ 5574 h 594735"/>
                <a:gd name="connsiteX3" fmla="*/ 237542 w 242786"/>
                <a:gd name="connsiteY3" fmla="*/ 20431 h 594735"/>
                <a:gd name="connsiteX4" fmla="*/ 16830 w 242786"/>
                <a:gd name="connsiteY4" fmla="*/ 151666 h 594735"/>
                <a:gd name="connsiteX5" fmla="*/ 1644 w 242786"/>
                <a:gd name="connsiteY5" fmla="*/ 148066 h 594735"/>
                <a:gd name="connsiteX6" fmla="*/ 5245 w 242786"/>
                <a:gd name="connsiteY6" fmla="*/ 132880 h 594735"/>
                <a:gd name="connsiteX7" fmla="*/ 5574 w 242786"/>
                <a:gd name="connsiteY7" fmla="*/ 132685 h 594735"/>
                <a:gd name="connsiteX8" fmla="*/ 5574 w 242786"/>
                <a:gd name="connsiteY8" fmla="*/ 353398 h 594735"/>
                <a:gd name="connsiteX9" fmla="*/ 226286 w 242786"/>
                <a:gd name="connsiteY9" fmla="*/ 222162 h 594735"/>
                <a:gd name="connsiteX10" fmla="*/ 241338 w 242786"/>
                <a:gd name="connsiteY10" fmla="*/ 226286 h 594735"/>
                <a:gd name="connsiteX11" fmla="*/ 237542 w 242786"/>
                <a:gd name="connsiteY11" fmla="*/ 241143 h 594735"/>
                <a:gd name="connsiteX12" fmla="*/ 16830 w 242786"/>
                <a:gd name="connsiteY12" fmla="*/ 372378 h 594735"/>
                <a:gd name="connsiteX13" fmla="*/ 1644 w 242786"/>
                <a:gd name="connsiteY13" fmla="*/ 368778 h 594735"/>
                <a:gd name="connsiteX14" fmla="*/ 5245 w 242786"/>
                <a:gd name="connsiteY14" fmla="*/ 353592 h 594735"/>
                <a:gd name="connsiteX15" fmla="*/ 5574 w 242786"/>
                <a:gd name="connsiteY15" fmla="*/ 353398 h 594735"/>
                <a:gd name="connsiteX16" fmla="*/ 5574 w 242786"/>
                <a:gd name="connsiteY16" fmla="*/ 574110 h 594735"/>
                <a:gd name="connsiteX17" fmla="*/ 226286 w 242786"/>
                <a:gd name="connsiteY17" fmla="*/ 442874 h 594735"/>
                <a:gd name="connsiteX18" fmla="*/ 241338 w 242786"/>
                <a:gd name="connsiteY18" fmla="*/ 446999 h 594735"/>
                <a:gd name="connsiteX19" fmla="*/ 237542 w 242786"/>
                <a:gd name="connsiteY19" fmla="*/ 461856 h 594735"/>
                <a:gd name="connsiteX20" fmla="*/ 16830 w 242786"/>
                <a:gd name="connsiteY20" fmla="*/ 593091 h 594735"/>
                <a:gd name="connsiteX21" fmla="*/ 1644 w 242786"/>
                <a:gd name="connsiteY21" fmla="*/ 589490 h 594735"/>
                <a:gd name="connsiteX22" fmla="*/ 5245 w 242786"/>
                <a:gd name="connsiteY22" fmla="*/ 574304 h 594735"/>
                <a:gd name="connsiteX23" fmla="*/ 5574 w 242786"/>
                <a:gd name="connsiteY23" fmla="*/ 574110 h 59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2786" h="594735">
                  <a:moveTo>
                    <a:pt x="5574" y="132685"/>
                  </a:moveTo>
                  <a:lnTo>
                    <a:pt x="226286" y="1449"/>
                  </a:lnTo>
                  <a:cubicBezTo>
                    <a:pt x="231581" y="-1568"/>
                    <a:pt x="238320" y="278"/>
                    <a:pt x="241338" y="5574"/>
                  </a:cubicBezTo>
                  <a:cubicBezTo>
                    <a:pt x="244281" y="10740"/>
                    <a:pt x="242603" y="17309"/>
                    <a:pt x="237542" y="20431"/>
                  </a:cubicBezTo>
                  <a:lnTo>
                    <a:pt x="16830" y="151666"/>
                  </a:lnTo>
                  <a:cubicBezTo>
                    <a:pt x="11642" y="154865"/>
                    <a:pt x="4843" y="153253"/>
                    <a:pt x="1644" y="148066"/>
                  </a:cubicBezTo>
                  <a:cubicBezTo>
                    <a:pt x="-1556" y="142878"/>
                    <a:pt x="57" y="136079"/>
                    <a:pt x="5245" y="132880"/>
                  </a:cubicBezTo>
                  <a:cubicBezTo>
                    <a:pt x="5353" y="132813"/>
                    <a:pt x="5463" y="132748"/>
                    <a:pt x="5574" y="132685"/>
                  </a:cubicBezTo>
                  <a:close/>
                  <a:moveTo>
                    <a:pt x="5574" y="353398"/>
                  </a:moveTo>
                  <a:lnTo>
                    <a:pt x="226286" y="222162"/>
                  </a:lnTo>
                  <a:cubicBezTo>
                    <a:pt x="231581" y="219144"/>
                    <a:pt x="238320" y="220991"/>
                    <a:pt x="241338" y="226286"/>
                  </a:cubicBezTo>
                  <a:cubicBezTo>
                    <a:pt x="244281" y="231453"/>
                    <a:pt x="242603" y="238022"/>
                    <a:pt x="237542" y="241143"/>
                  </a:cubicBezTo>
                  <a:lnTo>
                    <a:pt x="16830" y="372378"/>
                  </a:lnTo>
                  <a:cubicBezTo>
                    <a:pt x="11642" y="375578"/>
                    <a:pt x="4843" y="373965"/>
                    <a:pt x="1644" y="368778"/>
                  </a:cubicBezTo>
                  <a:cubicBezTo>
                    <a:pt x="-1556" y="363590"/>
                    <a:pt x="57" y="356791"/>
                    <a:pt x="5245" y="353592"/>
                  </a:cubicBezTo>
                  <a:cubicBezTo>
                    <a:pt x="5353" y="353526"/>
                    <a:pt x="5463" y="353461"/>
                    <a:pt x="5574" y="353398"/>
                  </a:cubicBezTo>
                  <a:close/>
                  <a:moveTo>
                    <a:pt x="5574" y="574110"/>
                  </a:moveTo>
                  <a:lnTo>
                    <a:pt x="226286" y="442874"/>
                  </a:lnTo>
                  <a:cubicBezTo>
                    <a:pt x="231581" y="439856"/>
                    <a:pt x="238320" y="441703"/>
                    <a:pt x="241338" y="446999"/>
                  </a:cubicBezTo>
                  <a:cubicBezTo>
                    <a:pt x="244281" y="452165"/>
                    <a:pt x="242603" y="458734"/>
                    <a:pt x="237542" y="461856"/>
                  </a:cubicBezTo>
                  <a:lnTo>
                    <a:pt x="16830" y="593091"/>
                  </a:lnTo>
                  <a:cubicBezTo>
                    <a:pt x="11642" y="596290"/>
                    <a:pt x="4843" y="594678"/>
                    <a:pt x="1644" y="589490"/>
                  </a:cubicBezTo>
                  <a:cubicBezTo>
                    <a:pt x="-1556" y="584302"/>
                    <a:pt x="57" y="577504"/>
                    <a:pt x="5245" y="574304"/>
                  </a:cubicBezTo>
                  <a:cubicBezTo>
                    <a:pt x="5353" y="574238"/>
                    <a:pt x="5463" y="574173"/>
                    <a:pt x="5574" y="574110"/>
                  </a:cubicBez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E284BEC3-D523-4A0A-801B-911EF1524925}"/>
                </a:ext>
              </a:extLst>
            </p:cNvPr>
            <p:cNvSpPr/>
            <p:nvPr/>
          </p:nvSpPr>
          <p:spPr>
            <a:xfrm>
              <a:off x="11148021" y="6085089"/>
              <a:ext cx="242404" cy="156658"/>
            </a:xfrm>
            <a:custGeom>
              <a:avLst/>
              <a:gdLst>
                <a:gd name="connsiteX0" fmla="*/ 5292 w 242404"/>
                <a:gd name="connsiteY0" fmla="*/ 136192 h 156658"/>
                <a:gd name="connsiteX1" fmla="*/ 225606 w 242404"/>
                <a:gd name="connsiteY1" fmla="*/ 1624 h 156658"/>
                <a:gd name="connsiteX2" fmla="*/ 240781 w 242404"/>
                <a:gd name="connsiteY2" fmla="*/ 5277 h 156658"/>
                <a:gd name="connsiteX3" fmla="*/ 237128 w 242404"/>
                <a:gd name="connsiteY3" fmla="*/ 20451 h 156658"/>
                <a:gd name="connsiteX4" fmla="*/ 16791 w 242404"/>
                <a:gd name="connsiteY4" fmla="*/ 155042 h 156658"/>
                <a:gd name="connsiteX5" fmla="*/ 1617 w 242404"/>
                <a:gd name="connsiteY5" fmla="*/ 151367 h 156658"/>
                <a:gd name="connsiteX6" fmla="*/ 5292 w 242404"/>
                <a:gd name="connsiteY6" fmla="*/ 136192 h 15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404" h="156658">
                  <a:moveTo>
                    <a:pt x="5292" y="136192"/>
                  </a:moveTo>
                  <a:lnTo>
                    <a:pt x="225606" y="1624"/>
                  </a:lnTo>
                  <a:cubicBezTo>
                    <a:pt x="230805" y="-1557"/>
                    <a:pt x="237599" y="78"/>
                    <a:pt x="240781" y="5277"/>
                  </a:cubicBezTo>
                  <a:cubicBezTo>
                    <a:pt x="243962" y="10475"/>
                    <a:pt x="242326" y="17269"/>
                    <a:pt x="237128" y="20451"/>
                  </a:cubicBezTo>
                  <a:lnTo>
                    <a:pt x="16791" y="155042"/>
                  </a:lnTo>
                  <a:cubicBezTo>
                    <a:pt x="11586" y="158217"/>
                    <a:pt x="4792" y="156572"/>
                    <a:pt x="1617" y="151367"/>
                  </a:cubicBezTo>
                  <a:cubicBezTo>
                    <a:pt x="-1558" y="146162"/>
                    <a:pt x="87" y="139368"/>
                    <a:pt x="5292" y="136192"/>
                  </a:cubicBez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E83D491-E8B0-4EF9-BC65-C9E03C8EDA25}"/>
                </a:ext>
              </a:extLst>
            </p:cNvPr>
            <p:cNvSpPr/>
            <p:nvPr/>
          </p:nvSpPr>
          <p:spPr>
            <a:xfrm>
              <a:off x="11148006" y="5647115"/>
              <a:ext cx="595852" cy="680871"/>
            </a:xfrm>
            <a:custGeom>
              <a:avLst/>
              <a:gdLst>
                <a:gd name="connsiteX0" fmla="*/ 15061 w 595852"/>
                <a:gd name="connsiteY0" fmla="*/ 573305 h 680871"/>
                <a:gd name="connsiteX1" fmla="*/ 235399 w 595852"/>
                <a:gd name="connsiteY1" fmla="*/ 659449 h 680871"/>
                <a:gd name="connsiteX2" fmla="*/ 242046 w 595852"/>
                <a:gd name="connsiteY2" fmla="*/ 673569 h 680871"/>
                <a:gd name="connsiteX3" fmla="*/ 227925 w 595852"/>
                <a:gd name="connsiteY3" fmla="*/ 680217 h 680871"/>
                <a:gd name="connsiteX4" fmla="*/ 227365 w 595852"/>
                <a:gd name="connsiteY4" fmla="*/ 679997 h 680871"/>
                <a:gd name="connsiteX5" fmla="*/ 7028 w 595852"/>
                <a:gd name="connsiteY5" fmla="*/ 593876 h 680871"/>
                <a:gd name="connsiteX6" fmla="*/ 759 w 595852"/>
                <a:gd name="connsiteY6" fmla="*/ 579574 h 680871"/>
                <a:gd name="connsiteX7" fmla="*/ 15061 w 595852"/>
                <a:gd name="connsiteY7" fmla="*/ 573305 h 680871"/>
                <a:gd name="connsiteX8" fmla="*/ 377250 w 595852"/>
                <a:gd name="connsiteY8" fmla="*/ 6980 h 680871"/>
                <a:gd name="connsiteX9" fmla="*/ 362926 w 595852"/>
                <a:gd name="connsiteY9" fmla="*/ 777 h 680871"/>
                <a:gd name="connsiteX10" fmla="*/ 356724 w 595852"/>
                <a:gd name="connsiteY10" fmla="*/ 15102 h 680871"/>
                <a:gd name="connsiteX11" fmla="*/ 574633 w 595852"/>
                <a:gd name="connsiteY11" fmla="*/ 565558 h 680871"/>
                <a:gd name="connsiteX12" fmla="*/ 589073 w 595852"/>
                <a:gd name="connsiteY12" fmla="*/ 571481 h 680871"/>
                <a:gd name="connsiteX13" fmla="*/ 595160 w 595852"/>
                <a:gd name="connsiteY13" fmla="*/ 557459 h 680871"/>
                <a:gd name="connsiteX14" fmla="*/ 377250 w 595852"/>
                <a:gd name="connsiteY14" fmla="*/ 7001 h 68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5852" h="680871">
                  <a:moveTo>
                    <a:pt x="15061" y="573305"/>
                  </a:moveTo>
                  <a:lnTo>
                    <a:pt x="235399" y="659449"/>
                  </a:lnTo>
                  <a:cubicBezTo>
                    <a:pt x="241134" y="661513"/>
                    <a:pt x="244109" y="667835"/>
                    <a:pt x="242046" y="673569"/>
                  </a:cubicBezTo>
                  <a:cubicBezTo>
                    <a:pt x="239982" y="679304"/>
                    <a:pt x="233660" y="682281"/>
                    <a:pt x="227925" y="680217"/>
                  </a:cubicBezTo>
                  <a:cubicBezTo>
                    <a:pt x="227737" y="680148"/>
                    <a:pt x="227549" y="680076"/>
                    <a:pt x="227365" y="679997"/>
                  </a:cubicBezTo>
                  <a:lnTo>
                    <a:pt x="7028" y="593876"/>
                  </a:lnTo>
                  <a:cubicBezTo>
                    <a:pt x="1348" y="591657"/>
                    <a:pt x="-1459" y="585254"/>
                    <a:pt x="759" y="579574"/>
                  </a:cubicBezTo>
                  <a:cubicBezTo>
                    <a:pt x="2979" y="573893"/>
                    <a:pt x="9382" y="571087"/>
                    <a:pt x="15061" y="573305"/>
                  </a:cubicBezTo>
                  <a:close/>
                  <a:moveTo>
                    <a:pt x="377250" y="6980"/>
                  </a:moveTo>
                  <a:cubicBezTo>
                    <a:pt x="375007" y="1311"/>
                    <a:pt x="368595" y="-1466"/>
                    <a:pt x="362926" y="777"/>
                  </a:cubicBezTo>
                  <a:cubicBezTo>
                    <a:pt x="357258" y="3020"/>
                    <a:pt x="354481" y="9434"/>
                    <a:pt x="356724" y="15102"/>
                  </a:cubicBezTo>
                  <a:lnTo>
                    <a:pt x="574633" y="565558"/>
                  </a:lnTo>
                  <a:cubicBezTo>
                    <a:pt x="576985" y="571181"/>
                    <a:pt x="583450" y="573833"/>
                    <a:pt x="589073" y="571481"/>
                  </a:cubicBezTo>
                  <a:cubicBezTo>
                    <a:pt x="594535" y="569197"/>
                    <a:pt x="597222" y="563008"/>
                    <a:pt x="595160" y="557459"/>
                  </a:cubicBezTo>
                  <a:lnTo>
                    <a:pt x="377250" y="7001"/>
                  </a:ln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B14B9601-4453-4C3B-A298-06FA6C2E6E88}"/>
                </a:ext>
              </a:extLst>
            </p:cNvPr>
            <p:cNvSpPr/>
            <p:nvPr/>
          </p:nvSpPr>
          <p:spPr>
            <a:xfrm>
              <a:off x="11503956" y="5647129"/>
              <a:ext cx="241678" cy="571661"/>
            </a:xfrm>
            <a:custGeom>
              <a:avLst/>
              <a:gdLst>
                <a:gd name="connsiteX0" fmla="*/ 16798 w 241678"/>
                <a:gd name="connsiteY0" fmla="*/ 1624 h 571661"/>
                <a:gd name="connsiteX1" fmla="*/ 236407 w 241678"/>
                <a:gd name="connsiteY1" fmla="*/ 135994 h 571661"/>
                <a:gd name="connsiteX2" fmla="*/ 240049 w 241678"/>
                <a:gd name="connsiteY2" fmla="*/ 151179 h 571661"/>
                <a:gd name="connsiteX3" fmla="*/ 224864 w 241678"/>
                <a:gd name="connsiteY3" fmla="*/ 154821 h 571661"/>
                <a:gd name="connsiteX4" fmla="*/ 5277 w 241678"/>
                <a:gd name="connsiteY4" fmla="*/ 20452 h 571661"/>
                <a:gd name="connsiteX5" fmla="*/ 1624 w 241678"/>
                <a:gd name="connsiteY5" fmla="*/ 5277 h 571661"/>
                <a:gd name="connsiteX6" fmla="*/ 16798 w 241678"/>
                <a:gd name="connsiteY6" fmla="*/ 1624 h 571661"/>
                <a:gd name="connsiteX7" fmla="*/ 27944 w 241678"/>
                <a:gd name="connsiteY7" fmla="*/ 236021 h 571661"/>
                <a:gd name="connsiteX8" fmla="*/ 12671 w 241678"/>
                <a:gd name="connsiteY8" fmla="*/ 232799 h 571661"/>
                <a:gd name="connsiteX9" fmla="*/ 9448 w 241678"/>
                <a:gd name="connsiteY9" fmla="*/ 248072 h 571661"/>
                <a:gd name="connsiteX10" fmla="*/ 216962 w 241678"/>
                <a:gd name="connsiteY10" fmla="*/ 566648 h 571661"/>
                <a:gd name="connsiteX11" fmla="*/ 232235 w 241678"/>
                <a:gd name="connsiteY11" fmla="*/ 569870 h 571661"/>
                <a:gd name="connsiteX12" fmla="*/ 235458 w 241678"/>
                <a:gd name="connsiteY12" fmla="*/ 554597 h 571661"/>
                <a:gd name="connsiteX13" fmla="*/ 27944 w 241678"/>
                <a:gd name="connsiteY13" fmla="*/ 236021 h 57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678" h="571661">
                  <a:moveTo>
                    <a:pt x="16798" y="1624"/>
                  </a:moveTo>
                  <a:lnTo>
                    <a:pt x="236407" y="135994"/>
                  </a:lnTo>
                  <a:cubicBezTo>
                    <a:pt x="241606" y="139182"/>
                    <a:pt x="243236" y="145980"/>
                    <a:pt x="240049" y="151179"/>
                  </a:cubicBezTo>
                  <a:cubicBezTo>
                    <a:pt x="236861" y="156378"/>
                    <a:pt x="230063" y="158008"/>
                    <a:pt x="224864" y="154821"/>
                  </a:cubicBezTo>
                  <a:lnTo>
                    <a:pt x="5277" y="20452"/>
                  </a:lnTo>
                  <a:cubicBezTo>
                    <a:pt x="78" y="17270"/>
                    <a:pt x="-1557" y="10476"/>
                    <a:pt x="1624" y="5277"/>
                  </a:cubicBezTo>
                  <a:cubicBezTo>
                    <a:pt x="4806" y="78"/>
                    <a:pt x="11599" y="-1557"/>
                    <a:pt x="16798" y="1624"/>
                  </a:cubicBezTo>
                  <a:close/>
                  <a:moveTo>
                    <a:pt x="27944" y="236021"/>
                  </a:moveTo>
                  <a:cubicBezTo>
                    <a:pt x="24616" y="230914"/>
                    <a:pt x="17778" y="229471"/>
                    <a:pt x="12671" y="232799"/>
                  </a:cubicBezTo>
                  <a:cubicBezTo>
                    <a:pt x="7563" y="236126"/>
                    <a:pt x="6121" y="242965"/>
                    <a:pt x="9448" y="248072"/>
                  </a:cubicBezTo>
                  <a:lnTo>
                    <a:pt x="216962" y="566648"/>
                  </a:lnTo>
                  <a:cubicBezTo>
                    <a:pt x="220290" y="571755"/>
                    <a:pt x="227128" y="573198"/>
                    <a:pt x="232235" y="569870"/>
                  </a:cubicBezTo>
                  <a:cubicBezTo>
                    <a:pt x="237343" y="566543"/>
                    <a:pt x="238785" y="559704"/>
                    <a:pt x="235458" y="554597"/>
                  </a:cubicBezTo>
                  <a:lnTo>
                    <a:pt x="27944" y="236021"/>
                  </a:ln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5A87C80D-7046-49A4-A97F-2D376593D4E1}"/>
                </a:ext>
              </a:extLst>
            </p:cNvPr>
            <p:cNvSpPr/>
            <p:nvPr/>
          </p:nvSpPr>
          <p:spPr>
            <a:xfrm>
              <a:off x="11505023" y="5781423"/>
              <a:ext cx="238428" cy="547737"/>
            </a:xfrm>
            <a:custGeom>
              <a:avLst/>
              <a:gdLst>
                <a:gd name="connsiteX0" fmla="*/ 12950 w 238428"/>
                <a:gd name="connsiteY0" fmla="*/ 97753 h 547737"/>
                <a:gd name="connsiteX1" fmla="*/ 220442 w 238428"/>
                <a:gd name="connsiteY1" fmla="*/ 1038 h 547737"/>
                <a:gd name="connsiteX2" fmla="*/ 235120 w 238428"/>
                <a:gd name="connsiteY2" fmla="*/ 6378 h 547737"/>
                <a:gd name="connsiteX3" fmla="*/ 229778 w 238428"/>
                <a:gd name="connsiteY3" fmla="*/ 21056 h 547737"/>
                <a:gd name="connsiteX4" fmla="*/ 22286 w 238428"/>
                <a:gd name="connsiteY4" fmla="*/ 117750 h 547737"/>
                <a:gd name="connsiteX5" fmla="*/ 7538 w 238428"/>
                <a:gd name="connsiteY5" fmla="*/ 112645 h 547737"/>
                <a:gd name="connsiteX6" fmla="*/ 12644 w 238428"/>
                <a:gd name="connsiteY6" fmla="*/ 97897 h 547737"/>
                <a:gd name="connsiteX7" fmla="*/ 12950 w 238428"/>
                <a:gd name="connsiteY7" fmla="*/ 97753 h 547737"/>
                <a:gd name="connsiteX8" fmla="*/ 6307 w 238428"/>
                <a:gd name="connsiteY8" fmla="*/ 526708 h 547737"/>
                <a:gd name="connsiteX9" fmla="*/ 221965 w 238428"/>
                <a:gd name="connsiteY9" fmla="*/ 416794 h 547737"/>
                <a:gd name="connsiteX10" fmla="*/ 237001 w 238428"/>
                <a:gd name="connsiteY10" fmla="*/ 420977 h 547737"/>
                <a:gd name="connsiteX11" fmla="*/ 232816 w 238428"/>
                <a:gd name="connsiteY11" fmla="*/ 436013 h 547737"/>
                <a:gd name="connsiteX12" fmla="*/ 231985 w 238428"/>
                <a:gd name="connsiteY12" fmla="*/ 436436 h 547737"/>
                <a:gd name="connsiteX13" fmla="*/ 16350 w 238428"/>
                <a:gd name="connsiteY13" fmla="*/ 546374 h 547737"/>
                <a:gd name="connsiteX14" fmla="*/ 1365 w 238428"/>
                <a:gd name="connsiteY14" fmla="*/ 542012 h 547737"/>
                <a:gd name="connsiteX15" fmla="*/ 5726 w 238428"/>
                <a:gd name="connsiteY15" fmla="*/ 527027 h 547737"/>
                <a:gd name="connsiteX16" fmla="*/ 6307 w 238428"/>
                <a:gd name="connsiteY16" fmla="*/ 526730 h 54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428" h="547737">
                  <a:moveTo>
                    <a:pt x="12950" y="97753"/>
                  </a:moveTo>
                  <a:lnTo>
                    <a:pt x="220442" y="1038"/>
                  </a:lnTo>
                  <a:cubicBezTo>
                    <a:pt x="225970" y="-1540"/>
                    <a:pt x="232542" y="851"/>
                    <a:pt x="235120" y="6378"/>
                  </a:cubicBezTo>
                  <a:cubicBezTo>
                    <a:pt x="237698" y="11907"/>
                    <a:pt x="235306" y="18478"/>
                    <a:pt x="229778" y="21056"/>
                  </a:cubicBezTo>
                  <a:lnTo>
                    <a:pt x="22286" y="117750"/>
                  </a:lnTo>
                  <a:cubicBezTo>
                    <a:pt x="16804" y="120413"/>
                    <a:pt x="10201" y="118127"/>
                    <a:pt x="7538" y="112645"/>
                  </a:cubicBezTo>
                  <a:cubicBezTo>
                    <a:pt x="4876" y="107163"/>
                    <a:pt x="7162" y="100559"/>
                    <a:pt x="12644" y="97897"/>
                  </a:cubicBezTo>
                  <a:cubicBezTo>
                    <a:pt x="12745" y="97847"/>
                    <a:pt x="12848" y="97800"/>
                    <a:pt x="12950" y="97753"/>
                  </a:cubicBezTo>
                  <a:close/>
                  <a:moveTo>
                    <a:pt x="6307" y="526708"/>
                  </a:moveTo>
                  <a:lnTo>
                    <a:pt x="221965" y="416794"/>
                  </a:lnTo>
                  <a:cubicBezTo>
                    <a:pt x="227273" y="413796"/>
                    <a:pt x="234004" y="415670"/>
                    <a:pt x="237001" y="420977"/>
                  </a:cubicBezTo>
                  <a:cubicBezTo>
                    <a:pt x="239997" y="426285"/>
                    <a:pt x="238123" y="433017"/>
                    <a:pt x="232816" y="436013"/>
                  </a:cubicBezTo>
                  <a:cubicBezTo>
                    <a:pt x="232545" y="436166"/>
                    <a:pt x="232269" y="436307"/>
                    <a:pt x="231985" y="436436"/>
                  </a:cubicBezTo>
                  <a:lnTo>
                    <a:pt x="16350" y="546374"/>
                  </a:lnTo>
                  <a:cubicBezTo>
                    <a:pt x="11007" y="549307"/>
                    <a:pt x="4298" y="547355"/>
                    <a:pt x="1365" y="542012"/>
                  </a:cubicBezTo>
                  <a:cubicBezTo>
                    <a:pt x="-1569" y="536669"/>
                    <a:pt x="383" y="529961"/>
                    <a:pt x="5726" y="527027"/>
                  </a:cubicBezTo>
                  <a:cubicBezTo>
                    <a:pt x="5917" y="526922"/>
                    <a:pt x="6111" y="526823"/>
                    <a:pt x="6307" y="526730"/>
                  </a:cubicBez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F91C9D2-0738-44F0-B9A4-335A1930F059}"/>
                </a:ext>
              </a:extLst>
            </p:cNvPr>
            <p:cNvSpPr/>
            <p:nvPr/>
          </p:nvSpPr>
          <p:spPr>
            <a:xfrm>
              <a:off x="11505443" y="5781007"/>
              <a:ext cx="235769" cy="547659"/>
            </a:xfrm>
            <a:custGeom>
              <a:avLst/>
              <a:gdLst>
                <a:gd name="connsiteX0" fmla="*/ 234810 w 235769"/>
                <a:gd name="connsiteY0" fmla="*/ 15557 h 547659"/>
                <a:gd name="connsiteX1" fmla="*/ 21116 w 235769"/>
                <a:gd name="connsiteY1" fmla="*/ 541117 h 547659"/>
                <a:gd name="connsiteX2" fmla="*/ 6542 w 235769"/>
                <a:gd name="connsiteY2" fmla="*/ 546700 h 547659"/>
                <a:gd name="connsiteX3" fmla="*/ 678 w 235769"/>
                <a:gd name="connsiteY3" fmla="*/ 532819 h 547659"/>
                <a:gd name="connsiteX4" fmla="*/ 214372 w 235769"/>
                <a:gd name="connsiteY4" fmla="*/ 7236 h 547659"/>
                <a:gd name="connsiteX5" fmla="*/ 228535 w 235769"/>
                <a:gd name="connsiteY5" fmla="*/ 679 h 547659"/>
                <a:gd name="connsiteX6" fmla="*/ 235091 w 235769"/>
                <a:gd name="connsiteY6" fmla="*/ 14842 h 547659"/>
                <a:gd name="connsiteX7" fmla="*/ 234810 w 235769"/>
                <a:gd name="connsiteY7" fmla="*/ 15535 h 54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769" h="547659">
                  <a:moveTo>
                    <a:pt x="234810" y="15557"/>
                  </a:moveTo>
                  <a:lnTo>
                    <a:pt x="21116" y="541117"/>
                  </a:lnTo>
                  <a:cubicBezTo>
                    <a:pt x="18633" y="546683"/>
                    <a:pt x="12108" y="549183"/>
                    <a:pt x="6542" y="546700"/>
                  </a:cubicBezTo>
                  <a:cubicBezTo>
                    <a:pt x="1241" y="544335"/>
                    <a:pt x="-1322" y="538268"/>
                    <a:pt x="678" y="532819"/>
                  </a:cubicBezTo>
                  <a:lnTo>
                    <a:pt x="214372" y="7236"/>
                  </a:lnTo>
                  <a:cubicBezTo>
                    <a:pt x="216473" y="1515"/>
                    <a:pt x="222814" y="-1421"/>
                    <a:pt x="228535" y="679"/>
                  </a:cubicBezTo>
                  <a:cubicBezTo>
                    <a:pt x="234256" y="2780"/>
                    <a:pt x="237191" y="9120"/>
                    <a:pt x="235091" y="14842"/>
                  </a:cubicBezTo>
                  <a:cubicBezTo>
                    <a:pt x="235005" y="15076"/>
                    <a:pt x="234912" y="15307"/>
                    <a:pt x="234810" y="15535"/>
                  </a:cubicBez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B14A920-4E7C-443F-9794-1E3183B0793C}"/>
                </a:ext>
              </a:extLst>
            </p:cNvPr>
            <p:cNvSpPr/>
            <p:nvPr/>
          </p:nvSpPr>
          <p:spPr>
            <a:xfrm>
              <a:off x="11498778" y="5781419"/>
              <a:ext cx="242395" cy="332202"/>
            </a:xfrm>
            <a:custGeom>
              <a:avLst/>
              <a:gdLst>
                <a:gd name="connsiteX0" fmla="*/ 240349 w 242395"/>
                <a:gd name="connsiteY0" fmla="*/ 17440 h 332202"/>
                <a:gd name="connsiteX1" fmla="*/ 237756 w 242395"/>
                <a:gd name="connsiteY1" fmla="*/ 2045 h 332202"/>
                <a:gd name="connsiteX2" fmla="*/ 222362 w 242395"/>
                <a:gd name="connsiteY2" fmla="*/ 4639 h 332202"/>
                <a:gd name="connsiteX3" fmla="*/ 2046 w 242395"/>
                <a:gd name="connsiteY3" fmla="*/ 314762 h 332202"/>
                <a:gd name="connsiteX4" fmla="*/ 4640 w 242395"/>
                <a:gd name="connsiteY4" fmla="*/ 330157 h 332202"/>
                <a:gd name="connsiteX5" fmla="*/ 20034 w 242395"/>
                <a:gd name="connsiteY5" fmla="*/ 327563 h 332202"/>
                <a:gd name="connsiteX6" fmla="*/ 240349 w 242395"/>
                <a:gd name="connsiteY6" fmla="*/ 17463 h 3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395" h="332202">
                  <a:moveTo>
                    <a:pt x="240349" y="17440"/>
                  </a:moveTo>
                  <a:cubicBezTo>
                    <a:pt x="243884" y="12473"/>
                    <a:pt x="242723" y="5581"/>
                    <a:pt x="237756" y="2045"/>
                  </a:cubicBezTo>
                  <a:cubicBezTo>
                    <a:pt x="232788" y="-1489"/>
                    <a:pt x="225896" y="-328"/>
                    <a:pt x="222362" y="4639"/>
                  </a:cubicBezTo>
                  <a:lnTo>
                    <a:pt x="2046" y="314762"/>
                  </a:lnTo>
                  <a:cubicBezTo>
                    <a:pt x="-1489" y="319729"/>
                    <a:pt x="-328" y="326622"/>
                    <a:pt x="4640" y="330157"/>
                  </a:cubicBezTo>
                  <a:cubicBezTo>
                    <a:pt x="9607" y="333691"/>
                    <a:pt x="16499" y="332530"/>
                    <a:pt x="20034" y="327563"/>
                  </a:cubicBezTo>
                  <a:lnTo>
                    <a:pt x="240349" y="17463"/>
                  </a:ln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8135E739-9AF2-4545-9D42-96EC30E6D27A}"/>
                </a:ext>
              </a:extLst>
            </p:cNvPr>
            <p:cNvSpPr/>
            <p:nvPr/>
          </p:nvSpPr>
          <p:spPr>
            <a:xfrm>
              <a:off x="11498778" y="5781419"/>
              <a:ext cx="242395" cy="332202"/>
            </a:xfrm>
            <a:custGeom>
              <a:avLst/>
              <a:gdLst>
                <a:gd name="connsiteX0" fmla="*/ 240349 w 242395"/>
                <a:gd name="connsiteY0" fmla="*/ 17440 h 332202"/>
                <a:gd name="connsiteX1" fmla="*/ 237756 w 242395"/>
                <a:gd name="connsiteY1" fmla="*/ 2045 h 332202"/>
                <a:gd name="connsiteX2" fmla="*/ 222362 w 242395"/>
                <a:gd name="connsiteY2" fmla="*/ 4639 h 332202"/>
                <a:gd name="connsiteX3" fmla="*/ 2046 w 242395"/>
                <a:gd name="connsiteY3" fmla="*/ 314762 h 332202"/>
                <a:gd name="connsiteX4" fmla="*/ 4640 w 242395"/>
                <a:gd name="connsiteY4" fmla="*/ 330157 h 332202"/>
                <a:gd name="connsiteX5" fmla="*/ 20034 w 242395"/>
                <a:gd name="connsiteY5" fmla="*/ 327563 h 332202"/>
                <a:gd name="connsiteX6" fmla="*/ 240349 w 242395"/>
                <a:gd name="connsiteY6" fmla="*/ 17463 h 3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395" h="332202">
                  <a:moveTo>
                    <a:pt x="240349" y="17440"/>
                  </a:moveTo>
                  <a:cubicBezTo>
                    <a:pt x="243884" y="12473"/>
                    <a:pt x="242723" y="5581"/>
                    <a:pt x="237756" y="2045"/>
                  </a:cubicBezTo>
                  <a:cubicBezTo>
                    <a:pt x="232788" y="-1489"/>
                    <a:pt x="225896" y="-328"/>
                    <a:pt x="222362" y="4639"/>
                  </a:cubicBezTo>
                  <a:lnTo>
                    <a:pt x="2046" y="314762"/>
                  </a:lnTo>
                  <a:cubicBezTo>
                    <a:pt x="-1489" y="319729"/>
                    <a:pt x="-328" y="326622"/>
                    <a:pt x="4640" y="330157"/>
                  </a:cubicBezTo>
                  <a:cubicBezTo>
                    <a:pt x="9607" y="333691"/>
                    <a:pt x="16499" y="332530"/>
                    <a:pt x="20034" y="327563"/>
                  </a:cubicBezTo>
                  <a:lnTo>
                    <a:pt x="240349" y="17463"/>
                  </a:ln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85A0D8FE-290F-4DC5-990E-A640FCEC3DDF}"/>
                </a:ext>
              </a:extLst>
            </p:cNvPr>
            <p:cNvSpPr/>
            <p:nvPr/>
          </p:nvSpPr>
          <p:spPr>
            <a:xfrm>
              <a:off x="11498778" y="5781419"/>
              <a:ext cx="242395" cy="332202"/>
            </a:xfrm>
            <a:custGeom>
              <a:avLst/>
              <a:gdLst>
                <a:gd name="connsiteX0" fmla="*/ 240349 w 242395"/>
                <a:gd name="connsiteY0" fmla="*/ 17440 h 332202"/>
                <a:gd name="connsiteX1" fmla="*/ 237756 w 242395"/>
                <a:gd name="connsiteY1" fmla="*/ 2045 h 332202"/>
                <a:gd name="connsiteX2" fmla="*/ 222362 w 242395"/>
                <a:gd name="connsiteY2" fmla="*/ 4639 h 332202"/>
                <a:gd name="connsiteX3" fmla="*/ 2046 w 242395"/>
                <a:gd name="connsiteY3" fmla="*/ 314762 h 332202"/>
                <a:gd name="connsiteX4" fmla="*/ 4640 w 242395"/>
                <a:gd name="connsiteY4" fmla="*/ 330157 h 332202"/>
                <a:gd name="connsiteX5" fmla="*/ 20034 w 242395"/>
                <a:gd name="connsiteY5" fmla="*/ 327563 h 332202"/>
                <a:gd name="connsiteX6" fmla="*/ 240349 w 242395"/>
                <a:gd name="connsiteY6" fmla="*/ 17463 h 3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395" h="332202">
                  <a:moveTo>
                    <a:pt x="240349" y="17440"/>
                  </a:moveTo>
                  <a:cubicBezTo>
                    <a:pt x="243884" y="12473"/>
                    <a:pt x="242723" y="5581"/>
                    <a:pt x="237756" y="2045"/>
                  </a:cubicBezTo>
                  <a:cubicBezTo>
                    <a:pt x="232788" y="-1489"/>
                    <a:pt x="225896" y="-328"/>
                    <a:pt x="222362" y="4639"/>
                  </a:cubicBezTo>
                  <a:lnTo>
                    <a:pt x="2046" y="314762"/>
                  </a:lnTo>
                  <a:cubicBezTo>
                    <a:pt x="-1489" y="319729"/>
                    <a:pt x="-328" y="326622"/>
                    <a:pt x="4640" y="330157"/>
                  </a:cubicBezTo>
                  <a:cubicBezTo>
                    <a:pt x="9607" y="333691"/>
                    <a:pt x="16499" y="332530"/>
                    <a:pt x="20034" y="327563"/>
                  </a:cubicBezTo>
                  <a:lnTo>
                    <a:pt x="240349" y="17463"/>
                  </a:ln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97641594-9205-4F35-9DF2-3DAE2427D102}"/>
                </a:ext>
              </a:extLst>
            </p:cNvPr>
            <p:cNvSpPr/>
            <p:nvPr/>
          </p:nvSpPr>
          <p:spPr>
            <a:xfrm>
              <a:off x="11498778" y="5781419"/>
              <a:ext cx="242395" cy="332202"/>
            </a:xfrm>
            <a:custGeom>
              <a:avLst/>
              <a:gdLst>
                <a:gd name="connsiteX0" fmla="*/ 240349 w 242395"/>
                <a:gd name="connsiteY0" fmla="*/ 17440 h 332202"/>
                <a:gd name="connsiteX1" fmla="*/ 237756 w 242395"/>
                <a:gd name="connsiteY1" fmla="*/ 2045 h 332202"/>
                <a:gd name="connsiteX2" fmla="*/ 222362 w 242395"/>
                <a:gd name="connsiteY2" fmla="*/ 4639 h 332202"/>
                <a:gd name="connsiteX3" fmla="*/ 2046 w 242395"/>
                <a:gd name="connsiteY3" fmla="*/ 314762 h 332202"/>
                <a:gd name="connsiteX4" fmla="*/ 4640 w 242395"/>
                <a:gd name="connsiteY4" fmla="*/ 330157 h 332202"/>
                <a:gd name="connsiteX5" fmla="*/ 20034 w 242395"/>
                <a:gd name="connsiteY5" fmla="*/ 327563 h 332202"/>
                <a:gd name="connsiteX6" fmla="*/ 240349 w 242395"/>
                <a:gd name="connsiteY6" fmla="*/ 17463 h 3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395" h="332202">
                  <a:moveTo>
                    <a:pt x="240349" y="17440"/>
                  </a:moveTo>
                  <a:cubicBezTo>
                    <a:pt x="243884" y="12473"/>
                    <a:pt x="242723" y="5581"/>
                    <a:pt x="237756" y="2045"/>
                  </a:cubicBezTo>
                  <a:cubicBezTo>
                    <a:pt x="232788" y="-1489"/>
                    <a:pt x="225896" y="-328"/>
                    <a:pt x="222362" y="4639"/>
                  </a:cubicBezTo>
                  <a:lnTo>
                    <a:pt x="2046" y="314762"/>
                  </a:lnTo>
                  <a:cubicBezTo>
                    <a:pt x="-1489" y="319729"/>
                    <a:pt x="-328" y="326622"/>
                    <a:pt x="4640" y="330157"/>
                  </a:cubicBezTo>
                  <a:cubicBezTo>
                    <a:pt x="9607" y="333691"/>
                    <a:pt x="16499" y="332530"/>
                    <a:pt x="20034" y="327563"/>
                  </a:cubicBezTo>
                  <a:lnTo>
                    <a:pt x="240349" y="17463"/>
                  </a:ln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C3ABC44E-6665-4B90-BA57-A7D92457D6E5}"/>
                </a:ext>
              </a:extLst>
            </p:cNvPr>
            <p:cNvSpPr/>
            <p:nvPr/>
          </p:nvSpPr>
          <p:spPr>
            <a:xfrm>
              <a:off x="11148218" y="5999242"/>
              <a:ext cx="593545" cy="333778"/>
            </a:xfrm>
            <a:custGeom>
              <a:avLst/>
              <a:gdLst>
                <a:gd name="connsiteX0" fmla="*/ 356734 w 593545"/>
                <a:gd name="connsiteY0" fmla="*/ 113250 h 333778"/>
                <a:gd name="connsiteX1" fmla="*/ 577578 w 593545"/>
                <a:gd name="connsiteY1" fmla="*/ 221929 h 333778"/>
                <a:gd name="connsiteX2" fmla="*/ 592381 w 593545"/>
                <a:gd name="connsiteY2" fmla="*/ 216984 h 333778"/>
                <a:gd name="connsiteX3" fmla="*/ 587437 w 593545"/>
                <a:gd name="connsiteY3" fmla="*/ 202181 h 333778"/>
                <a:gd name="connsiteX4" fmla="*/ 587333 w 593545"/>
                <a:gd name="connsiteY4" fmla="*/ 202131 h 333778"/>
                <a:gd name="connsiteX5" fmla="*/ 366467 w 593545"/>
                <a:gd name="connsiteY5" fmla="*/ 93431 h 333778"/>
                <a:gd name="connsiteX6" fmla="*/ 351690 w 593545"/>
                <a:gd name="connsiteY6" fmla="*/ 98473 h 333778"/>
                <a:gd name="connsiteX7" fmla="*/ 356734 w 593545"/>
                <a:gd name="connsiteY7" fmla="*/ 113250 h 333778"/>
                <a:gd name="connsiteX8" fmla="*/ 19816 w 593545"/>
                <a:gd name="connsiteY8" fmla="*/ 4350 h 333778"/>
                <a:gd name="connsiteX9" fmla="*/ 4351 w 593545"/>
                <a:gd name="connsiteY9" fmla="*/ 2256 h 333778"/>
                <a:gd name="connsiteX10" fmla="*/ 1850 w 593545"/>
                <a:gd name="connsiteY10" fmla="*/ 17152 h 333778"/>
                <a:gd name="connsiteX11" fmla="*/ 224284 w 593545"/>
                <a:gd name="connsiteY11" fmla="*/ 329173 h 333778"/>
                <a:gd name="connsiteX12" fmla="*/ 239717 w 593545"/>
                <a:gd name="connsiteY12" fmla="*/ 331700 h 333778"/>
                <a:gd name="connsiteX13" fmla="*/ 241058 w 593545"/>
                <a:gd name="connsiteY13" fmla="*/ 330564 h 333778"/>
                <a:gd name="connsiteX14" fmla="*/ 242250 w 593545"/>
                <a:gd name="connsiteY14" fmla="*/ 316372 h 333778"/>
                <a:gd name="connsiteX15" fmla="*/ 19816 w 593545"/>
                <a:gd name="connsiteY15" fmla="*/ 4350 h 3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545" h="333778">
                  <a:moveTo>
                    <a:pt x="356734" y="113250"/>
                  </a:moveTo>
                  <a:lnTo>
                    <a:pt x="577578" y="221929"/>
                  </a:lnTo>
                  <a:cubicBezTo>
                    <a:pt x="583031" y="224652"/>
                    <a:pt x="589659" y="222438"/>
                    <a:pt x="592381" y="216984"/>
                  </a:cubicBezTo>
                  <a:cubicBezTo>
                    <a:pt x="595103" y="211532"/>
                    <a:pt x="592890" y="204904"/>
                    <a:pt x="587437" y="202181"/>
                  </a:cubicBezTo>
                  <a:cubicBezTo>
                    <a:pt x="587403" y="202165"/>
                    <a:pt x="587368" y="202147"/>
                    <a:pt x="587333" y="202131"/>
                  </a:cubicBezTo>
                  <a:lnTo>
                    <a:pt x="366467" y="93431"/>
                  </a:lnTo>
                  <a:cubicBezTo>
                    <a:pt x="360993" y="90743"/>
                    <a:pt x="354378" y="93000"/>
                    <a:pt x="351690" y="98473"/>
                  </a:cubicBezTo>
                  <a:cubicBezTo>
                    <a:pt x="349002" y="103947"/>
                    <a:pt x="351261" y="110562"/>
                    <a:pt x="356734" y="113250"/>
                  </a:cubicBezTo>
                  <a:close/>
                  <a:moveTo>
                    <a:pt x="19816" y="4350"/>
                  </a:moveTo>
                  <a:cubicBezTo>
                    <a:pt x="16124" y="-499"/>
                    <a:pt x="9200" y="-1436"/>
                    <a:pt x="4351" y="2256"/>
                  </a:cubicBezTo>
                  <a:cubicBezTo>
                    <a:pt x="-282" y="5784"/>
                    <a:pt x="-1377" y="12304"/>
                    <a:pt x="1850" y="17152"/>
                  </a:cubicBezTo>
                  <a:lnTo>
                    <a:pt x="224284" y="329173"/>
                  </a:lnTo>
                  <a:cubicBezTo>
                    <a:pt x="227848" y="334133"/>
                    <a:pt x="234757" y="335264"/>
                    <a:pt x="239717" y="331700"/>
                  </a:cubicBezTo>
                  <a:cubicBezTo>
                    <a:pt x="240194" y="331357"/>
                    <a:pt x="240642" y="330977"/>
                    <a:pt x="241058" y="330564"/>
                  </a:cubicBezTo>
                  <a:cubicBezTo>
                    <a:pt x="244864" y="326756"/>
                    <a:pt x="245367" y="320760"/>
                    <a:pt x="242250" y="316372"/>
                  </a:cubicBezTo>
                  <a:lnTo>
                    <a:pt x="19816" y="4350"/>
                  </a:ln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E40F582B-8377-4B36-9EF0-8C00110E428D}"/>
                </a:ext>
              </a:extLst>
            </p:cNvPr>
            <p:cNvSpPr/>
            <p:nvPr/>
          </p:nvSpPr>
          <p:spPr>
            <a:xfrm>
              <a:off x="11147800" y="5778157"/>
              <a:ext cx="245314" cy="330479"/>
            </a:xfrm>
            <a:custGeom>
              <a:avLst/>
              <a:gdLst>
                <a:gd name="connsiteX0" fmla="*/ 15291 w 245314"/>
                <a:gd name="connsiteY0" fmla="*/ 221573 h 330479"/>
                <a:gd name="connsiteX1" fmla="*/ 237967 w 245314"/>
                <a:gd name="connsiteY1" fmla="*/ 309041 h 330479"/>
                <a:gd name="connsiteX2" fmla="*/ 244676 w 245314"/>
                <a:gd name="connsiteY2" fmla="*/ 323133 h 330479"/>
                <a:gd name="connsiteX3" fmla="*/ 230584 w 245314"/>
                <a:gd name="connsiteY3" fmla="*/ 329841 h 330479"/>
                <a:gd name="connsiteX4" fmla="*/ 229889 w 245314"/>
                <a:gd name="connsiteY4" fmla="*/ 329568 h 330479"/>
                <a:gd name="connsiteX5" fmla="*/ 7213 w 245314"/>
                <a:gd name="connsiteY5" fmla="*/ 242121 h 330479"/>
                <a:gd name="connsiteX6" fmla="*/ 977 w 245314"/>
                <a:gd name="connsiteY6" fmla="*/ 227809 h 330479"/>
                <a:gd name="connsiteX7" fmla="*/ 15291 w 245314"/>
                <a:gd name="connsiteY7" fmla="*/ 221573 h 330479"/>
                <a:gd name="connsiteX8" fmla="*/ 7146 w 245314"/>
                <a:gd name="connsiteY8" fmla="*/ 21365 h 330479"/>
                <a:gd name="connsiteX9" fmla="*/ 712 w 245314"/>
                <a:gd name="connsiteY9" fmla="*/ 7146 h 330479"/>
                <a:gd name="connsiteX10" fmla="*/ 14931 w 245314"/>
                <a:gd name="connsiteY10" fmla="*/ 712 h 330479"/>
                <a:gd name="connsiteX11" fmla="*/ 15357 w 245314"/>
                <a:gd name="connsiteY11" fmla="*/ 883 h 330479"/>
                <a:gd name="connsiteX12" fmla="*/ 235274 w 245314"/>
                <a:gd name="connsiteY12" fmla="*/ 88881 h 330479"/>
                <a:gd name="connsiteX13" fmla="*/ 241112 w 245314"/>
                <a:gd name="connsiteY13" fmla="*/ 103355 h 330479"/>
                <a:gd name="connsiteX14" fmla="*/ 227064 w 245314"/>
                <a:gd name="connsiteY14" fmla="*/ 109363 h 330479"/>
                <a:gd name="connsiteX15" fmla="*/ 7146 w 245314"/>
                <a:gd name="connsiteY15" fmla="*/ 21365 h 33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314" h="330479">
                  <a:moveTo>
                    <a:pt x="15291" y="221573"/>
                  </a:moveTo>
                  <a:lnTo>
                    <a:pt x="237967" y="309041"/>
                  </a:lnTo>
                  <a:cubicBezTo>
                    <a:pt x="243710" y="311081"/>
                    <a:pt x="246714" y="317390"/>
                    <a:pt x="244676" y="323133"/>
                  </a:cubicBezTo>
                  <a:cubicBezTo>
                    <a:pt x="242636" y="328877"/>
                    <a:pt x="236328" y="331880"/>
                    <a:pt x="230584" y="329841"/>
                  </a:cubicBezTo>
                  <a:cubicBezTo>
                    <a:pt x="230349" y="329758"/>
                    <a:pt x="230117" y="329667"/>
                    <a:pt x="229889" y="329568"/>
                  </a:cubicBezTo>
                  <a:lnTo>
                    <a:pt x="7213" y="242121"/>
                  </a:lnTo>
                  <a:cubicBezTo>
                    <a:pt x="1538" y="239891"/>
                    <a:pt x="-1253" y="233482"/>
                    <a:pt x="977" y="227809"/>
                  </a:cubicBezTo>
                  <a:cubicBezTo>
                    <a:pt x="3208" y="222134"/>
                    <a:pt x="9616" y="219343"/>
                    <a:pt x="15291" y="221573"/>
                  </a:cubicBezTo>
                  <a:close/>
                  <a:moveTo>
                    <a:pt x="7146" y="21365"/>
                  </a:moveTo>
                  <a:cubicBezTo>
                    <a:pt x="1443" y="19216"/>
                    <a:pt x="-1438" y="12849"/>
                    <a:pt x="712" y="7146"/>
                  </a:cubicBezTo>
                  <a:cubicBezTo>
                    <a:pt x="2861" y="1444"/>
                    <a:pt x="9228" y="-1438"/>
                    <a:pt x="14931" y="712"/>
                  </a:cubicBezTo>
                  <a:cubicBezTo>
                    <a:pt x="15073" y="766"/>
                    <a:pt x="15216" y="823"/>
                    <a:pt x="15357" y="883"/>
                  </a:cubicBezTo>
                  <a:lnTo>
                    <a:pt x="235274" y="88881"/>
                  </a:lnTo>
                  <a:cubicBezTo>
                    <a:pt x="240883" y="91266"/>
                    <a:pt x="243496" y="97746"/>
                    <a:pt x="241112" y="103355"/>
                  </a:cubicBezTo>
                  <a:cubicBezTo>
                    <a:pt x="238797" y="108800"/>
                    <a:pt x="232600" y="111449"/>
                    <a:pt x="227064" y="109363"/>
                  </a:cubicBezTo>
                  <a:lnTo>
                    <a:pt x="7146" y="21365"/>
                  </a:ln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FF074995-0A60-4A1E-B972-3E79D937102D}"/>
                </a:ext>
              </a:extLst>
            </p:cNvPr>
            <p:cNvSpPr/>
            <p:nvPr/>
          </p:nvSpPr>
          <p:spPr>
            <a:xfrm>
              <a:off x="11148024" y="5778242"/>
              <a:ext cx="239875" cy="552493"/>
            </a:xfrm>
            <a:custGeom>
              <a:avLst/>
              <a:gdLst>
                <a:gd name="connsiteX0" fmla="*/ 21246 w 239875"/>
                <a:gd name="connsiteY0" fmla="*/ 6845 h 552493"/>
                <a:gd name="connsiteX1" fmla="*/ 239045 w 239875"/>
                <a:gd name="connsiteY1" fmla="*/ 537261 h 552493"/>
                <a:gd name="connsiteX2" fmla="*/ 233031 w 239875"/>
                <a:gd name="connsiteY2" fmla="*/ 551663 h 552493"/>
                <a:gd name="connsiteX3" fmla="*/ 218629 w 239875"/>
                <a:gd name="connsiteY3" fmla="*/ 545649 h 552493"/>
                <a:gd name="connsiteX4" fmla="*/ 831 w 239875"/>
                <a:gd name="connsiteY4" fmla="*/ 15232 h 552493"/>
                <a:gd name="connsiteX5" fmla="*/ 6845 w 239875"/>
                <a:gd name="connsiteY5" fmla="*/ 831 h 552493"/>
                <a:gd name="connsiteX6" fmla="*/ 21246 w 239875"/>
                <a:gd name="connsiteY6" fmla="*/ 6845 h 55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75" h="552493">
                  <a:moveTo>
                    <a:pt x="21246" y="6845"/>
                  </a:moveTo>
                  <a:lnTo>
                    <a:pt x="239045" y="537261"/>
                  </a:lnTo>
                  <a:cubicBezTo>
                    <a:pt x="241361" y="542899"/>
                    <a:pt x="238668" y="549346"/>
                    <a:pt x="233031" y="551663"/>
                  </a:cubicBezTo>
                  <a:cubicBezTo>
                    <a:pt x="227393" y="553979"/>
                    <a:pt x="220946" y="551286"/>
                    <a:pt x="218629" y="545649"/>
                  </a:cubicBezTo>
                  <a:lnTo>
                    <a:pt x="831" y="15232"/>
                  </a:lnTo>
                  <a:cubicBezTo>
                    <a:pt x="-1486" y="9595"/>
                    <a:pt x="1207" y="3147"/>
                    <a:pt x="6845" y="831"/>
                  </a:cubicBezTo>
                  <a:cubicBezTo>
                    <a:pt x="12482" y="-1486"/>
                    <a:pt x="18930" y="1208"/>
                    <a:pt x="21246" y="6845"/>
                  </a:cubicBez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411AD666-259E-4233-8482-139F87DF7ED4}"/>
                </a:ext>
              </a:extLst>
            </p:cNvPr>
            <p:cNvSpPr/>
            <p:nvPr/>
          </p:nvSpPr>
          <p:spPr>
            <a:xfrm>
              <a:off x="11148218" y="5778529"/>
              <a:ext cx="241161" cy="329375"/>
            </a:xfrm>
            <a:custGeom>
              <a:avLst/>
              <a:gdLst>
                <a:gd name="connsiteX0" fmla="*/ 19816 w 241161"/>
                <a:gd name="connsiteY0" fmla="*/ 4351 h 329375"/>
                <a:gd name="connsiteX1" fmla="*/ 4351 w 241161"/>
                <a:gd name="connsiteY1" fmla="*/ 2256 h 329375"/>
                <a:gd name="connsiteX2" fmla="*/ 1850 w 241161"/>
                <a:gd name="connsiteY2" fmla="*/ 17152 h 329375"/>
                <a:gd name="connsiteX3" fmla="*/ 221128 w 241161"/>
                <a:gd name="connsiteY3" fmla="*/ 324737 h 329375"/>
                <a:gd name="connsiteX4" fmla="*/ 236523 w 241161"/>
                <a:gd name="connsiteY4" fmla="*/ 327330 h 329375"/>
                <a:gd name="connsiteX5" fmla="*/ 239115 w 241161"/>
                <a:gd name="connsiteY5" fmla="*/ 311935 h 329375"/>
                <a:gd name="connsiteX6" fmla="*/ 239115 w 241161"/>
                <a:gd name="connsiteY6" fmla="*/ 311913 h 329375"/>
                <a:gd name="connsiteX7" fmla="*/ 19816 w 241161"/>
                <a:gd name="connsiteY7" fmla="*/ 4351 h 32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161" h="329375">
                  <a:moveTo>
                    <a:pt x="19816" y="4351"/>
                  </a:moveTo>
                  <a:cubicBezTo>
                    <a:pt x="16124" y="-498"/>
                    <a:pt x="9200" y="-1436"/>
                    <a:pt x="4351" y="2256"/>
                  </a:cubicBezTo>
                  <a:cubicBezTo>
                    <a:pt x="-282" y="5784"/>
                    <a:pt x="-1377" y="12305"/>
                    <a:pt x="1850" y="17152"/>
                  </a:cubicBezTo>
                  <a:lnTo>
                    <a:pt x="221128" y="324737"/>
                  </a:lnTo>
                  <a:cubicBezTo>
                    <a:pt x="224662" y="329704"/>
                    <a:pt x="231555" y="330865"/>
                    <a:pt x="236523" y="327330"/>
                  </a:cubicBezTo>
                  <a:cubicBezTo>
                    <a:pt x="241490" y="323796"/>
                    <a:pt x="242651" y="316903"/>
                    <a:pt x="239115" y="311935"/>
                  </a:cubicBezTo>
                  <a:lnTo>
                    <a:pt x="239115" y="311913"/>
                  </a:lnTo>
                  <a:lnTo>
                    <a:pt x="19816" y="4351"/>
                  </a:ln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F25DA619-38FB-4940-9E08-D51355AD147D}"/>
                </a:ext>
              </a:extLst>
            </p:cNvPr>
            <p:cNvSpPr/>
            <p:nvPr/>
          </p:nvSpPr>
          <p:spPr>
            <a:xfrm>
              <a:off x="11004542" y="5568558"/>
              <a:ext cx="882870" cy="838727"/>
            </a:xfrm>
            <a:custGeom>
              <a:avLst/>
              <a:gdLst>
                <a:gd name="connsiteX0" fmla="*/ 441435 w 882870"/>
                <a:gd name="connsiteY0" fmla="*/ 176580 h 838727"/>
                <a:gd name="connsiteX1" fmla="*/ 379017 w 882870"/>
                <a:gd name="connsiteY1" fmla="*/ 150712 h 838727"/>
                <a:gd name="connsiteX2" fmla="*/ 353150 w 882870"/>
                <a:gd name="connsiteY2" fmla="*/ 88296 h 838727"/>
                <a:gd name="connsiteX3" fmla="*/ 379017 w 882870"/>
                <a:gd name="connsiteY3" fmla="*/ 25878 h 838727"/>
                <a:gd name="connsiteX4" fmla="*/ 441435 w 882870"/>
                <a:gd name="connsiteY4" fmla="*/ 10 h 838727"/>
                <a:gd name="connsiteX5" fmla="*/ 503853 w 882870"/>
                <a:gd name="connsiteY5" fmla="*/ 25878 h 838727"/>
                <a:gd name="connsiteX6" fmla="*/ 529720 w 882870"/>
                <a:gd name="connsiteY6" fmla="*/ 88296 h 838727"/>
                <a:gd name="connsiteX7" fmla="*/ 503853 w 882870"/>
                <a:gd name="connsiteY7" fmla="*/ 150712 h 838727"/>
                <a:gd name="connsiteX8" fmla="*/ 441435 w 882870"/>
                <a:gd name="connsiteY8" fmla="*/ 176580 h 838727"/>
                <a:gd name="connsiteX9" fmla="*/ 441435 w 882870"/>
                <a:gd name="connsiteY9" fmla="*/ 44153 h 838727"/>
                <a:gd name="connsiteX10" fmla="*/ 410227 w 882870"/>
                <a:gd name="connsiteY10" fmla="*/ 57086 h 838727"/>
                <a:gd name="connsiteX11" fmla="*/ 397292 w 882870"/>
                <a:gd name="connsiteY11" fmla="*/ 88296 h 838727"/>
                <a:gd name="connsiteX12" fmla="*/ 410227 w 882870"/>
                <a:gd name="connsiteY12" fmla="*/ 119504 h 838727"/>
                <a:gd name="connsiteX13" fmla="*/ 441435 w 882870"/>
                <a:gd name="connsiteY13" fmla="*/ 132437 h 838727"/>
                <a:gd name="connsiteX14" fmla="*/ 472643 w 882870"/>
                <a:gd name="connsiteY14" fmla="*/ 119504 h 838727"/>
                <a:gd name="connsiteX15" fmla="*/ 485578 w 882870"/>
                <a:gd name="connsiteY15" fmla="*/ 88296 h 838727"/>
                <a:gd name="connsiteX16" fmla="*/ 472643 w 882870"/>
                <a:gd name="connsiteY16" fmla="*/ 57086 h 838727"/>
                <a:gd name="connsiteX17" fmla="*/ 441435 w 882870"/>
                <a:gd name="connsiteY17" fmla="*/ 44153 h 838727"/>
                <a:gd name="connsiteX18" fmla="*/ 441435 w 882870"/>
                <a:gd name="connsiteY18" fmla="*/ 397292 h 838727"/>
                <a:gd name="connsiteX19" fmla="*/ 379017 w 882870"/>
                <a:gd name="connsiteY19" fmla="*/ 371425 h 838727"/>
                <a:gd name="connsiteX20" fmla="*/ 353150 w 882870"/>
                <a:gd name="connsiteY20" fmla="*/ 309008 h 838727"/>
                <a:gd name="connsiteX21" fmla="*/ 379017 w 882870"/>
                <a:gd name="connsiteY21" fmla="*/ 246590 h 838727"/>
                <a:gd name="connsiteX22" fmla="*/ 441435 w 882870"/>
                <a:gd name="connsiteY22" fmla="*/ 220723 h 838727"/>
                <a:gd name="connsiteX23" fmla="*/ 503853 w 882870"/>
                <a:gd name="connsiteY23" fmla="*/ 246590 h 838727"/>
                <a:gd name="connsiteX24" fmla="*/ 529720 w 882870"/>
                <a:gd name="connsiteY24" fmla="*/ 309008 h 838727"/>
                <a:gd name="connsiteX25" fmla="*/ 503853 w 882870"/>
                <a:gd name="connsiteY25" fmla="*/ 371425 h 838727"/>
                <a:gd name="connsiteX26" fmla="*/ 441435 w 882870"/>
                <a:gd name="connsiteY26" fmla="*/ 397292 h 838727"/>
                <a:gd name="connsiteX27" fmla="*/ 441435 w 882870"/>
                <a:gd name="connsiteY27" fmla="*/ 264865 h 838727"/>
                <a:gd name="connsiteX28" fmla="*/ 410227 w 882870"/>
                <a:gd name="connsiteY28" fmla="*/ 277799 h 838727"/>
                <a:gd name="connsiteX29" fmla="*/ 397292 w 882870"/>
                <a:gd name="connsiteY29" fmla="*/ 309008 h 838727"/>
                <a:gd name="connsiteX30" fmla="*/ 410227 w 882870"/>
                <a:gd name="connsiteY30" fmla="*/ 340216 h 838727"/>
                <a:gd name="connsiteX31" fmla="*/ 441435 w 882870"/>
                <a:gd name="connsiteY31" fmla="*/ 353150 h 838727"/>
                <a:gd name="connsiteX32" fmla="*/ 472643 w 882870"/>
                <a:gd name="connsiteY32" fmla="*/ 340216 h 838727"/>
                <a:gd name="connsiteX33" fmla="*/ 485578 w 882870"/>
                <a:gd name="connsiteY33" fmla="*/ 309008 h 838727"/>
                <a:gd name="connsiteX34" fmla="*/ 472643 w 882870"/>
                <a:gd name="connsiteY34" fmla="*/ 277799 h 838727"/>
                <a:gd name="connsiteX35" fmla="*/ 441435 w 882870"/>
                <a:gd name="connsiteY35" fmla="*/ 264865 h 838727"/>
                <a:gd name="connsiteX36" fmla="*/ 441435 w 882870"/>
                <a:gd name="connsiteY36" fmla="*/ 618005 h 838727"/>
                <a:gd name="connsiteX37" fmla="*/ 379017 w 882870"/>
                <a:gd name="connsiteY37" fmla="*/ 592137 h 838727"/>
                <a:gd name="connsiteX38" fmla="*/ 353150 w 882870"/>
                <a:gd name="connsiteY38" fmla="*/ 529720 h 838727"/>
                <a:gd name="connsiteX39" fmla="*/ 379017 w 882870"/>
                <a:gd name="connsiteY39" fmla="*/ 467303 h 838727"/>
                <a:gd name="connsiteX40" fmla="*/ 441435 w 882870"/>
                <a:gd name="connsiteY40" fmla="*/ 441435 h 838727"/>
                <a:gd name="connsiteX41" fmla="*/ 503853 w 882870"/>
                <a:gd name="connsiteY41" fmla="*/ 467303 h 838727"/>
                <a:gd name="connsiteX42" fmla="*/ 529720 w 882870"/>
                <a:gd name="connsiteY42" fmla="*/ 529720 h 838727"/>
                <a:gd name="connsiteX43" fmla="*/ 503853 w 882870"/>
                <a:gd name="connsiteY43" fmla="*/ 592137 h 838727"/>
                <a:gd name="connsiteX44" fmla="*/ 441435 w 882870"/>
                <a:gd name="connsiteY44" fmla="*/ 618005 h 838727"/>
                <a:gd name="connsiteX45" fmla="*/ 441435 w 882870"/>
                <a:gd name="connsiteY45" fmla="*/ 485578 h 838727"/>
                <a:gd name="connsiteX46" fmla="*/ 410227 w 882870"/>
                <a:gd name="connsiteY46" fmla="*/ 498511 h 838727"/>
                <a:gd name="connsiteX47" fmla="*/ 397292 w 882870"/>
                <a:gd name="connsiteY47" fmla="*/ 529720 h 838727"/>
                <a:gd name="connsiteX48" fmla="*/ 410227 w 882870"/>
                <a:gd name="connsiteY48" fmla="*/ 560929 h 838727"/>
                <a:gd name="connsiteX49" fmla="*/ 441435 w 882870"/>
                <a:gd name="connsiteY49" fmla="*/ 573862 h 838727"/>
                <a:gd name="connsiteX50" fmla="*/ 472643 w 882870"/>
                <a:gd name="connsiteY50" fmla="*/ 560929 h 838727"/>
                <a:gd name="connsiteX51" fmla="*/ 485578 w 882870"/>
                <a:gd name="connsiteY51" fmla="*/ 529720 h 838727"/>
                <a:gd name="connsiteX52" fmla="*/ 472643 w 882870"/>
                <a:gd name="connsiteY52" fmla="*/ 498511 h 838727"/>
                <a:gd name="connsiteX53" fmla="*/ 441435 w 882870"/>
                <a:gd name="connsiteY53" fmla="*/ 485578 h 838727"/>
                <a:gd name="connsiteX54" fmla="*/ 441435 w 882870"/>
                <a:gd name="connsiteY54" fmla="*/ 838717 h 838727"/>
                <a:gd name="connsiteX55" fmla="*/ 379017 w 882870"/>
                <a:gd name="connsiteY55" fmla="*/ 812849 h 838727"/>
                <a:gd name="connsiteX56" fmla="*/ 353150 w 882870"/>
                <a:gd name="connsiteY56" fmla="*/ 750432 h 838727"/>
                <a:gd name="connsiteX57" fmla="*/ 379017 w 882870"/>
                <a:gd name="connsiteY57" fmla="*/ 688015 h 838727"/>
                <a:gd name="connsiteX58" fmla="*/ 441435 w 882870"/>
                <a:gd name="connsiteY58" fmla="*/ 662147 h 838727"/>
                <a:gd name="connsiteX59" fmla="*/ 503853 w 882870"/>
                <a:gd name="connsiteY59" fmla="*/ 688015 h 838727"/>
                <a:gd name="connsiteX60" fmla="*/ 529720 w 882870"/>
                <a:gd name="connsiteY60" fmla="*/ 750432 h 838727"/>
                <a:gd name="connsiteX61" fmla="*/ 503853 w 882870"/>
                <a:gd name="connsiteY61" fmla="*/ 812849 h 838727"/>
                <a:gd name="connsiteX62" fmla="*/ 441435 w 882870"/>
                <a:gd name="connsiteY62" fmla="*/ 838717 h 838727"/>
                <a:gd name="connsiteX63" fmla="*/ 441435 w 882870"/>
                <a:gd name="connsiteY63" fmla="*/ 706290 h 838727"/>
                <a:gd name="connsiteX64" fmla="*/ 410227 w 882870"/>
                <a:gd name="connsiteY64" fmla="*/ 719223 h 838727"/>
                <a:gd name="connsiteX65" fmla="*/ 397292 w 882870"/>
                <a:gd name="connsiteY65" fmla="*/ 750432 h 838727"/>
                <a:gd name="connsiteX66" fmla="*/ 410227 w 882870"/>
                <a:gd name="connsiteY66" fmla="*/ 781641 h 838727"/>
                <a:gd name="connsiteX67" fmla="*/ 441435 w 882870"/>
                <a:gd name="connsiteY67" fmla="*/ 794574 h 838727"/>
                <a:gd name="connsiteX68" fmla="*/ 472643 w 882870"/>
                <a:gd name="connsiteY68" fmla="*/ 781641 h 838727"/>
                <a:gd name="connsiteX69" fmla="*/ 485578 w 882870"/>
                <a:gd name="connsiteY69" fmla="*/ 750432 h 838727"/>
                <a:gd name="connsiteX70" fmla="*/ 472643 w 882870"/>
                <a:gd name="connsiteY70" fmla="*/ 719223 h 838727"/>
                <a:gd name="connsiteX71" fmla="*/ 441435 w 882870"/>
                <a:gd name="connsiteY71" fmla="*/ 706290 h 838727"/>
                <a:gd name="connsiteX72" fmla="*/ 88296 w 882870"/>
                <a:gd name="connsiteY72" fmla="*/ 309008 h 838727"/>
                <a:gd name="connsiteX73" fmla="*/ 25878 w 882870"/>
                <a:gd name="connsiteY73" fmla="*/ 283140 h 838727"/>
                <a:gd name="connsiteX74" fmla="*/ 10 w 882870"/>
                <a:gd name="connsiteY74" fmla="*/ 220723 h 838727"/>
                <a:gd name="connsiteX75" fmla="*/ 25878 w 882870"/>
                <a:gd name="connsiteY75" fmla="*/ 158305 h 838727"/>
                <a:gd name="connsiteX76" fmla="*/ 88296 w 882870"/>
                <a:gd name="connsiteY76" fmla="*/ 132437 h 838727"/>
                <a:gd name="connsiteX77" fmla="*/ 150712 w 882870"/>
                <a:gd name="connsiteY77" fmla="*/ 158305 h 838727"/>
                <a:gd name="connsiteX78" fmla="*/ 176580 w 882870"/>
                <a:gd name="connsiteY78" fmla="*/ 220723 h 838727"/>
                <a:gd name="connsiteX79" fmla="*/ 150712 w 882870"/>
                <a:gd name="connsiteY79" fmla="*/ 283140 h 838727"/>
                <a:gd name="connsiteX80" fmla="*/ 88296 w 882870"/>
                <a:gd name="connsiteY80" fmla="*/ 309008 h 838727"/>
                <a:gd name="connsiteX81" fmla="*/ 88296 w 882870"/>
                <a:gd name="connsiteY81" fmla="*/ 176580 h 838727"/>
                <a:gd name="connsiteX82" fmla="*/ 57086 w 882870"/>
                <a:gd name="connsiteY82" fmla="*/ 189514 h 838727"/>
                <a:gd name="connsiteX83" fmla="*/ 44153 w 882870"/>
                <a:gd name="connsiteY83" fmla="*/ 220723 h 838727"/>
                <a:gd name="connsiteX84" fmla="*/ 57086 w 882870"/>
                <a:gd name="connsiteY84" fmla="*/ 251931 h 838727"/>
                <a:gd name="connsiteX85" fmla="*/ 88296 w 882870"/>
                <a:gd name="connsiteY85" fmla="*/ 264865 h 838727"/>
                <a:gd name="connsiteX86" fmla="*/ 119504 w 882870"/>
                <a:gd name="connsiteY86" fmla="*/ 251931 h 838727"/>
                <a:gd name="connsiteX87" fmla="*/ 132437 w 882870"/>
                <a:gd name="connsiteY87" fmla="*/ 220723 h 838727"/>
                <a:gd name="connsiteX88" fmla="*/ 119504 w 882870"/>
                <a:gd name="connsiteY88" fmla="*/ 189514 h 838727"/>
                <a:gd name="connsiteX89" fmla="*/ 88296 w 882870"/>
                <a:gd name="connsiteY89" fmla="*/ 176580 h 838727"/>
                <a:gd name="connsiteX90" fmla="*/ 88296 w 882870"/>
                <a:gd name="connsiteY90" fmla="*/ 529720 h 838727"/>
                <a:gd name="connsiteX91" fmla="*/ 25878 w 882870"/>
                <a:gd name="connsiteY91" fmla="*/ 503853 h 838727"/>
                <a:gd name="connsiteX92" fmla="*/ 10 w 882870"/>
                <a:gd name="connsiteY92" fmla="*/ 441435 h 838727"/>
                <a:gd name="connsiteX93" fmla="*/ 25878 w 882870"/>
                <a:gd name="connsiteY93" fmla="*/ 379017 h 838727"/>
                <a:gd name="connsiteX94" fmla="*/ 88296 w 882870"/>
                <a:gd name="connsiteY94" fmla="*/ 353150 h 838727"/>
                <a:gd name="connsiteX95" fmla="*/ 150712 w 882870"/>
                <a:gd name="connsiteY95" fmla="*/ 379017 h 838727"/>
                <a:gd name="connsiteX96" fmla="*/ 176580 w 882870"/>
                <a:gd name="connsiteY96" fmla="*/ 441435 h 838727"/>
                <a:gd name="connsiteX97" fmla="*/ 150712 w 882870"/>
                <a:gd name="connsiteY97" fmla="*/ 503853 h 838727"/>
                <a:gd name="connsiteX98" fmla="*/ 88296 w 882870"/>
                <a:gd name="connsiteY98" fmla="*/ 529720 h 838727"/>
                <a:gd name="connsiteX99" fmla="*/ 88296 w 882870"/>
                <a:gd name="connsiteY99" fmla="*/ 397292 h 838727"/>
                <a:gd name="connsiteX100" fmla="*/ 57086 w 882870"/>
                <a:gd name="connsiteY100" fmla="*/ 410227 h 838727"/>
                <a:gd name="connsiteX101" fmla="*/ 44153 w 882870"/>
                <a:gd name="connsiteY101" fmla="*/ 441435 h 838727"/>
                <a:gd name="connsiteX102" fmla="*/ 57086 w 882870"/>
                <a:gd name="connsiteY102" fmla="*/ 472643 h 838727"/>
                <a:gd name="connsiteX103" fmla="*/ 88296 w 882870"/>
                <a:gd name="connsiteY103" fmla="*/ 485578 h 838727"/>
                <a:gd name="connsiteX104" fmla="*/ 119504 w 882870"/>
                <a:gd name="connsiteY104" fmla="*/ 472643 h 838727"/>
                <a:gd name="connsiteX105" fmla="*/ 132437 w 882870"/>
                <a:gd name="connsiteY105" fmla="*/ 441435 h 838727"/>
                <a:gd name="connsiteX106" fmla="*/ 119504 w 882870"/>
                <a:gd name="connsiteY106" fmla="*/ 410227 h 838727"/>
                <a:gd name="connsiteX107" fmla="*/ 88296 w 882870"/>
                <a:gd name="connsiteY107" fmla="*/ 397292 h 838727"/>
                <a:gd name="connsiteX108" fmla="*/ 88296 w 882870"/>
                <a:gd name="connsiteY108" fmla="*/ 750432 h 838727"/>
                <a:gd name="connsiteX109" fmla="*/ 25878 w 882870"/>
                <a:gd name="connsiteY109" fmla="*/ 724565 h 838727"/>
                <a:gd name="connsiteX110" fmla="*/ 10 w 882870"/>
                <a:gd name="connsiteY110" fmla="*/ 662147 h 838727"/>
                <a:gd name="connsiteX111" fmla="*/ 25878 w 882870"/>
                <a:gd name="connsiteY111" fmla="*/ 599730 h 838727"/>
                <a:gd name="connsiteX112" fmla="*/ 88296 w 882870"/>
                <a:gd name="connsiteY112" fmla="*/ 573862 h 838727"/>
                <a:gd name="connsiteX113" fmla="*/ 150712 w 882870"/>
                <a:gd name="connsiteY113" fmla="*/ 599730 h 838727"/>
                <a:gd name="connsiteX114" fmla="*/ 176580 w 882870"/>
                <a:gd name="connsiteY114" fmla="*/ 662147 h 838727"/>
                <a:gd name="connsiteX115" fmla="*/ 150712 w 882870"/>
                <a:gd name="connsiteY115" fmla="*/ 724565 h 838727"/>
                <a:gd name="connsiteX116" fmla="*/ 88296 w 882870"/>
                <a:gd name="connsiteY116" fmla="*/ 750432 h 838727"/>
                <a:gd name="connsiteX117" fmla="*/ 88296 w 882870"/>
                <a:gd name="connsiteY117" fmla="*/ 618005 h 838727"/>
                <a:gd name="connsiteX118" fmla="*/ 57086 w 882870"/>
                <a:gd name="connsiteY118" fmla="*/ 630939 h 838727"/>
                <a:gd name="connsiteX119" fmla="*/ 44153 w 882870"/>
                <a:gd name="connsiteY119" fmla="*/ 662147 h 838727"/>
                <a:gd name="connsiteX120" fmla="*/ 57086 w 882870"/>
                <a:gd name="connsiteY120" fmla="*/ 693356 h 838727"/>
                <a:gd name="connsiteX121" fmla="*/ 88296 w 882870"/>
                <a:gd name="connsiteY121" fmla="*/ 706290 h 838727"/>
                <a:gd name="connsiteX122" fmla="*/ 119504 w 882870"/>
                <a:gd name="connsiteY122" fmla="*/ 693356 h 838727"/>
                <a:gd name="connsiteX123" fmla="*/ 132437 w 882870"/>
                <a:gd name="connsiteY123" fmla="*/ 662147 h 838727"/>
                <a:gd name="connsiteX124" fmla="*/ 119504 w 882870"/>
                <a:gd name="connsiteY124" fmla="*/ 630939 h 838727"/>
                <a:gd name="connsiteX125" fmla="*/ 88296 w 882870"/>
                <a:gd name="connsiteY125" fmla="*/ 618005 h 838727"/>
                <a:gd name="connsiteX126" fmla="*/ 794574 w 882870"/>
                <a:gd name="connsiteY126" fmla="*/ 309008 h 838727"/>
                <a:gd name="connsiteX127" fmla="*/ 732157 w 882870"/>
                <a:gd name="connsiteY127" fmla="*/ 283140 h 838727"/>
                <a:gd name="connsiteX128" fmla="*/ 706290 w 882870"/>
                <a:gd name="connsiteY128" fmla="*/ 220723 h 838727"/>
                <a:gd name="connsiteX129" fmla="*/ 732157 w 882870"/>
                <a:gd name="connsiteY129" fmla="*/ 158305 h 838727"/>
                <a:gd name="connsiteX130" fmla="*/ 794574 w 882870"/>
                <a:gd name="connsiteY130" fmla="*/ 132437 h 838727"/>
                <a:gd name="connsiteX131" fmla="*/ 856992 w 882870"/>
                <a:gd name="connsiteY131" fmla="*/ 158305 h 838727"/>
                <a:gd name="connsiteX132" fmla="*/ 882860 w 882870"/>
                <a:gd name="connsiteY132" fmla="*/ 220723 h 838727"/>
                <a:gd name="connsiteX133" fmla="*/ 856992 w 882870"/>
                <a:gd name="connsiteY133" fmla="*/ 283140 h 838727"/>
                <a:gd name="connsiteX134" fmla="*/ 794574 w 882870"/>
                <a:gd name="connsiteY134" fmla="*/ 309008 h 838727"/>
                <a:gd name="connsiteX135" fmla="*/ 794574 w 882870"/>
                <a:gd name="connsiteY135" fmla="*/ 176580 h 838727"/>
                <a:gd name="connsiteX136" fmla="*/ 763366 w 882870"/>
                <a:gd name="connsiteY136" fmla="*/ 189514 h 838727"/>
                <a:gd name="connsiteX137" fmla="*/ 750432 w 882870"/>
                <a:gd name="connsiteY137" fmla="*/ 220723 h 838727"/>
                <a:gd name="connsiteX138" fmla="*/ 763366 w 882870"/>
                <a:gd name="connsiteY138" fmla="*/ 251931 h 838727"/>
                <a:gd name="connsiteX139" fmla="*/ 794574 w 882870"/>
                <a:gd name="connsiteY139" fmla="*/ 264865 h 838727"/>
                <a:gd name="connsiteX140" fmla="*/ 825784 w 882870"/>
                <a:gd name="connsiteY140" fmla="*/ 251931 h 838727"/>
                <a:gd name="connsiteX141" fmla="*/ 838717 w 882870"/>
                <a:gd name="connsiteY141" fmla="*/ 220723 h 838727"/>
                <a:gd name="connsiteX142" fmla="*/ 825784 w 882870"/>
                <a:gd name="connsiteY142" fmla="*/ 189514 h 838727"/>
                <a:gd name="connsiteX143" fmla="*/ 794574 w 882870"/>
                <a:gd name="connsiteY143" fmla="*/ 176580 h 838727"/>
                <a:gd name="connsiteX144" fmla="*/ 794574 w 882870"/>
                <a:gd name="connsiteY144" fmla="*/ 728361 h 838727"/>
                <a:gd name="connsiteX145" fmla="*/ 732157 w 882870"/>
                <a:gd name="connsiteY145" fmla="*/ 702494 h 838727"/>
                <a:gd name="connsiteX146" fmla="*/ 706290 w 882870"/>
                <a:gd name="connsiteY146" fmla="*/ 640076 h 838727"/>
                <a:gd name="connsiteX147" fmla="*/ 732157 w 882870"/>
                <a:gd name="connsiteY147" fmla="*/ 577658 h 838727"/>
                <a:gd name="connsiteX148" fmla="*/ 794574 w 882870"/>
                <a:gd name="connsiteY148" fmla="*/ 551791 h 838727"/>
                <a:gd name="connsiteX149" fmla="*/ 856992 w 882870"/>
                <a:gd name="connsiteY149" fmla="*/ 577658 h 838727"/>
                <a:gd name="connsiteX150" fmla="*/ 882860 w 882870"/>
                <a:gd name="connsiteY150" fmla="*/ 640076 h 838727"/>
                <a:gd name="connsiteX151" fmla="*/ 856992 w 882870"/>
                <a:gd name="connsiteY151" fmla="*/ 702494 h 838727"/>
                <a:gd name="connsiteX152" fmla="*/ 794574 w 882870"/>
                <a:gd name="connsiteY152" fmla="*/ 728361 h 838727"/>
                <a:gd name="connsiteX153" fmla="*/ 794574 w 882870"/>
                <a:gd name="connsiteY153" fmla="*/ 595933 h 838727"/>
                <a:gd name="connsiteX154" fmla="*/ 763366 w 882870"/>
                <a:gd name="connsiteY154" fmla="*/ 608868 h 838727"/>
                <a:gd name="connsiteX155" fmla="*/ 750432 w 882870"/>
                <a:gd name="connsiteY155" fmla="*/ 640076 h 838727"/>
                <a:gd name="connsiteX156" fmla="*/ 763366 w 882870"/>
                <a:gd name="connsiteY156" fmla="*/ 671284 h 838727"/>
                <a:gd name="connsiteX157" fmla="*/ 794574 w 882870"/>
                <a:gd name="connsiteY157" fmla="*/ 684219 h 838727"/>
                <a:gd name="connsiteX158" fmla="*/ 825784 w 882870"/>
                <a:gd name="connsiteY158" fmla="*/ 671284 h 838727"/>
                <a:gd name="connsiteX159" fmla="*/ 838717 w 882870"/>
                <a:gd name="connsiteY159" fmla="*/ 640076 h 838727"/>
                <a:gd name="connsiteX160" fmla="*/ 825784 w 882870"/>
                <a:gd name="connsiteY160" fmla="*/ 608868 h 838727"/>
                <a:gd name="connsiteX161" fmla="*/ 794574 w 882870"/>
                <a:gd name="connsiteY161" fmla="*/ 595933 h 83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882870" h="838727">
                  <a:moveTo>
                    <a:pt x="441435" y="176580"/>
                  </a:moveTo>
                  <a:cubicBezTo>
                    <a:pt x="417950" y="176945"/>
                    <a:pt x="395359" y="167582"/>
                    <a:pt x="379017" y="150712"/>
                  </a:cubicBezTo>
                  <a:cubicBezTo>
                    <a:pt x="362147" y="134370"/>
                    <a:pt x="352785" y="111780"/>
                    <a:pt x="353150" y="88296"/>
                  </a:cubicBezTo>
                  <a:cubicBezTo>
                    <a:pt x="353150" y="63906"/>
                    <a:pt x="361758" y="43115"/>
                    <a:pt x="379017" y="25878"/>
                  </a:cubicBezTo>
                  <a:cubicBezTo>
                    <a:pt x="395359" y="9008"/>
                    <a:pt x="417950" y="-354"/>
                    <a:pt x="441435" y="10"/>
                  </a:cubicBezTo>
                  <a:cubicBezTo>
                    <a:pt x="465823" y="10"/>
                    <a:pt x="486614" y="8618"/>
                    <a:pt x="503853" y="25878"/>
                  </a:cubicBezTo>
                  <a:cubicBezTo>
                    <a:pt x="520723" y="42220"/>
                    <a:pt x="530085" y="64810"/>
                    <a:pt x="529720" y="88296"/>
                  </a:cubicBezTo>
                  <a:cubicBezTo>
                    <a:pt x="529720" y="112684"/>
                    <a:pt x="521112" y="133475"/>
                    <a:pt x="503853" y="150712"/>
                  </a:cubicBezTo>
                  <a:cubicBezTo>
                    <a:pt x="487510" y="167582"/>
                    <a:pt x="464920" y="176945"/>
                    <a:pt x="441435" y="176580"/>
                  </a:cubicBezTo>
                  <a:close/>
                  <a:moveTo>
                    <a:pt x="441435" y="44153"/>
                  </a:moveTo>
                  <a:cubicBezTo>
                    <a:pt x="429252" y="44153"/>
                    <a:pt x="418834" y="48457"/>
                    <a:pt x="410227" y="57086"/>
                  </a:cubicBezTo>
                  <a:cubicBezTo>
                    <a:pt x="401619" y="65694"/>
                    <a:pt x="397292" y="76112"/>
                    <a:pt x="397292" y="88296"/>
                  </a:cubicBezTo>
                  <a:cubicBezTo>
                    <a:pt x="397292" y="100479"/>
                    <a:pt x="401596" y="110896"/>
                    <a:pt x="410227" y="119504"/>
                  </a:cubicBezTo>
                  <a:cubicBezTo>
                    <a:pt x="418834" y="128112"/>
                    <a:pt x="429252" y="132437"/>
                    <a:pt x="441435" y="132437"/>
                  </a:cubicBezTo>
                  <a:cubicBezTo>
                    <a:pt x="453618" y="132437"/>
                    <a:pt x="464035" y="128133"/>
                    <a:pt x="472643" y="119504"/>
                  </a:cubicBezTo>
                  <a:cubicBezTo>
                    <a:pt x="481251" y="110896"/>
                    <a:pt x="485578" y="100479"/>
                    <a:pt x="485578" y="88296"/>
                  </a:cubicBezTo>
                  <a:cubicBezTo>
                    <a:pt x="485578" y="76112"/>
                    <a:pt x="481274" y="65694"/>
                    <a:pt x="472643" y="57086"/>
                  </a:cubicBezTo>
                  <a:cubicBezTo>
                    <a:pt x="464472" y="48651"/>
                    <a:pt x="453177" y="43971"/>
                    <a:pt x="441435" y="44153"/>
                  </a:cubicBezTo>
                  <a:close/>
                  <a:moveTo>
                    <a:pt x="441435" y="397292"/>
                  </a:moveTo>
                  <a:cubicBezTo>
                    <a:pt x="417950" y="397657"/>
                    <a:pt x="395359" y="388295"/>
                    <a:pt x="379017" y="371425"/>
                  </a:cubicBezTo>
                  <a:cubicBezTo>
                    <a:pt x="362147" y="355083"/>
                    <a:pt x="352785" y="332493"/>
                    <a:pt x="353150" y="309008"/>
                  </a:cubicBezTo>
                  <a:cubicBezTo>
                    <a:pt x="353150" y="284619"/>
                    <a:pt x="361758" y="263828"/>
                    <a:pt x="379017" y="246590"/>
                  </a:cubicBezTo>
                  <a:cubicBezTo>
                    <a:pt x="395359" y="229720"/>
                    <a:pt x="417950" y="220358"/>
                    <a:pt x="441435" y="220723"/>
                  </a:cubicBezTo>
                  <a:cubicBezTo>
                    <a:pt x="465823" y="220723"/>
                    <a:pt x="486614" y="229331"/>
                    <a:pt x="503853" y="246590"/>
                  </a:cubicBezTo>
                  <a:cubicBezTo>
                    <a:pt x="520723" y="262932"/>
                    <a:pt x="530085" y="285522"/>
                    <a:pt x="529720" y="309008"/>
                  </a:cubicBezTo>
                  <a:cubicBezTo>
                    <a:pt x="529720" y="333396"/>
                    <a:pt x="521112" y="354187"/>
                    <a:pt x="503853" y="371425"/>
                  </a:cubicBezTo>
                  <a:cubicBezTo>
                    <a:pt x="487510" y="388295"/>
                    <a:pt x="464920" y="397657"/>
                    <a:pt x="441435" y="397292"/>
                  </a:cubicBezTo>
                  <a:close/>
                  <a:moveTo>
                    <a:pt x="441435" y="264865"/>
                  </a:moveTo>
                  <a:cubicBezTo>
                    <a:pt x="429252" y="264865"/>
                    <a:pt x="418834" y="269169"/>
                    <a:pt x="410227" y="277799"/>
                  </a:cubicBezTo>
                  <a:cubicBezTo>
                    <a:pt x="401619" y="286407"/>
                    <a:pt x="397292" y="296824"/>
                    <a:pt x="397292" y="309008"/>
                  </a:cubicBezTo>
                  <a:cubicBezTo>
                    <a:pt x="397292" y="321191"/>
                    <a:pt x="401596" y="331608"/>
                    <a:pt x="410227" y="340216"/>
                  </a:cubicBezTo>
                  <a:cubicBezTo>
                    <a:pt x="418834" y="348824"/>
                    <a:pt x="429252" y="353150"/>
                    <a:pt x="441435" y="353150"/>
                  </a:cubicBezTo>
                  <a:cubicBezTo>
                    <a:pt x="453618" y="353150"/>
                    <a:pt x="464035" y="348846"/>
                    <a:pt x="472643" y="340216"/>
                  </a:cubicBezTo>
                  <a:cubicBezTo>
                    <a:pt x="481251" y="331608"/>
                    <a:pt x="485578" y="321191"/>
                    <a:pt x="485578" y="309008"/>
                  </a:cubicBezTo>
                  <a:cubicBezTo>
                    <a:pt x="485578" y="296824"/>
                    <a:pt x="481274" y="286407"/>
                    <a:pt x="472643" y="277799"/>
                  </a:cubicBezTo>
                  <a:cubicBezTo>
                    <a:pt x="464472" y="269364"/>
                    <a:pt x="453177" y="264683"/>
                    <a:pt x="441435" y="264865"/>
                  </a:cubicBezTo>
                  <a:close/>
                  <a:moveTo>
                    <a:pt x="441435" y="618005"/>
                  </a:moveTo>
                  <a:cubicBezTo>
                    <a:pt x="417950" y="618369"/>
                    <a:pt x="395359" y="609007"/>
                    <a:pt x="379017" y="592137"/>
                  </a:cubicBezTo>
                  <a:cubicBezTo>
                    <a:pt x="362147" y="575795"/>
                    <a:pt x="352785" y="553205"/>
                    <a:pt x="353150" y="529720"/>
                  </a:cubicBezTo>
                  <a:cubicBezTo>
                    <a:pt x="353150" y="505331"/>
                    <a:pt x="361758" y="484540"/>
                    <a:pt x="379017" y="467303"/>
                  </a:cubicBezTo>
                  <a:cubicBezTo>
                    <a:pt x="395359" y="450433"/>
                    <a:pt x="417950" y="441070"/>
                    <a:pt x="441435" y="441435"/>
                  </a:cubicBezTo>
                  <a:cubicBezTo>
                    <a:pt x="465823" y="441435"/>
                    <a:pt x="486614" y="450043"/>
                    <a:pt x="503853" y="467303"/>
                  </a:cubicBezTo>
                  <a:cubicBezTo>
                    <a:pt x="520723" y="483645"/>
                    <a:pt x="530085" y="506235"/>
                    <a:pt x="529720" y="529720"/>
                  </a:cubicBezTo>
                  <a:cubicBezTo>
                    <a:pt x="529720" y="554109"/>
                    <a:pt x="521112" y="574900"/>
                    <a:pt x="503853" y="592137"/>
                  </a:cubicBezTo>
                  <a:cubicBezTo>
                    <a:pt x="487510" y="609007"/>
                    <a:pt x="464920" y="618369"/>
                    <a:pt x="441435" y="618005"/>
                  </a:cubicBezTo>
                  <a:close/>
                  <a:moveTo>
                    <a:pt x="441435" y="485578"/>
                  </a:moveTo>
                  <a:cubicBezTo>
                    <a:pt x="429252" y="485578"/>
                    <a:pt x="418834" y="489882"/>
                    <a:pt x="410227" y="498511"/>
                  </a:cubicBezTo>
                  <a:cubicBezTo>
                    <a:pt x="401619" y="507119"/>
                    <a:pt x="397292" y="517536"/>
                    <a:pt x="397292" y="529720"/>
                  </a:cubicBezTo>
                  <a:cubicBezTo>
                    <a:pt x="397292" y="541903"/>
                    <a:pt x="401596" y="552321"/>
                    <a:pt x="410227" y="560929"/>
                  </a:cubicBezTo>
                  <a:cubicBezTo>
                    <a:pt x="418834" y="569537"/>
                    <a:pt x="429252" y="573862"/>
                    <a:pt x="441435" y="573862"/>
                  </a:cubicBezTo>
                  <a:cubicBezTo>
                    <a:pt x="453618" y="573862"/>
                    <a:pt x="464035" y="569558"/>
                    <a:pt x="472643" y="560929"/>
                  </a:cubicBezTo>
                  <a:cubicBezTo>
                    <a:pt x="481251" y="552321"/>
                    <a:pt x="485578" y="541903"/>
                    <a:pt x="485578" y="529720"/>
                  </a:cubicBezTo>
                  <a:cubicBezTo>
                    <a:pt x="485578" y="517536"/>
                    <a:pt x="481274" y="507119"/>
                    <a:pt x="472643" y="498511"/>
                  </a:cubicBezTo>
                  <a:cubicBezTo>
                    <a:pt x="464472" y="490076"/>
                    <a:pt x="453177" y="485395"/>
                    <a:pt x="441435" y="485578"/>
                  </a:cubicBezTo>
                  <a:close/>
                  <a:moveTo>
                    <a:pt x="441435" y="838717"/>
                  </a:moveTo>
                  <a:cubicBezTo>
                    <a:pt x="417950" y="839082"/>
                    <a:pt x="395359" y="829719"/>
                    <a:pt x="379017" y="812849"/>
                  </a:cubicBezTo>
                  <a:cubicBezTo>
                    <a:pt x="362147" y="796507"/>
                    <a:pt x="352785" y="773917"/>
                    <a:pt x="353150" y="750432"/>
                  </a:cubicBezTo>
                  <a:cubicBezTo>
                    <a:pt x="353150" y="726043"/>
                    <a:pt x="361758" y="705252"/>
                    <a:pt x="379017" y="688015"/>
                  </a:cubicBezTo>
                  <a:cubicBezTo>
                    <a:pt x="395359" y="671145"/>
                    <a:pt x="417950" y="661783"/>
                    <a:pt x="441435" y="662147"/>
                  </a:cubicBezTo>
                  <a:cubicBezTo>
                    <a:pt x="465823" y="662147"/>
                    <a:pt x="486614" y="670755"/>
                    <a:pt x="503853" y="688015"/>
                  </a:cubicBezTo>
                  <a:cubicBezTo>
                    <a:pt x="520723" y="704357"/>
                    <a:pt x="530085" y="726947"/>
                    <a:pt x="529720" y="750432"/>
                  </a:cubicBezTo>
                  <a:cubicBezTo>
                    <a:pt x="529720" y="774821"/>
                    <a:pt x="521112" y="795612"/>
                    <a:pt x="503853" y="812849"/>
                  </a:cubicBezTo>
                  <a:cubicBezTo>
                    <a:pt x="487510" y="829719"/>
                    <a:pt x="464920" y="839081"/>
                    <a:pt x="441435" y="838717"/>
                  </a:cubicBezTo>
                  <a:close/>
                  <a:moveTo>
                    <a:pt x="441435" y="706290"/>
                  </a:moveTo>
                  <a:cubicBezTo>
                    <a:pt x="429252" y="706290"/>
                    <a:pt x="418834" y="710594"/>
                    <a:pt x="410227" y="719223"/>
                  </a:cubicBezTo>
                  <a:cubicBezTo>
                    <a:pt x="401619" y="727831"/>
                    <a:pt x="397292" y="738249"/>
                    <a:pt x="397292" y="750432"/>
                  </a:cubicBezTo>
                  <a:cubicBezTo>
                    <a:pt x="397292" y="762616"/>
                    <a:pt x="401596" y="773033"/>
                    <a:pt x="410227" y="781641"/>
                  </a:cubicBezTo>
                  <a:cubicBezTo>
                    <a:pt x="418834" y="790249"/>
                    <a:pt x="429252" y="794574"/>
                    <a:pt x="441435" y="794574"/>
                  </a:cubicBezTo>
                  <a:cubicBezTo>
                    <a:pt x="453618" y="794574"/>
                    <a:pt x="464035" y="790270"/>
                    <a:pt x="472643" y="781641"/>
                  </a:cubicBezTo>
                  <a:cubicBezTo>
                    <a:pt x="481251" y="773033"/>
                    <a:pt x="485578" y="762616"/>
                    <a:pt x="485578" y="750432"/>
                  </a:cubicBezTo>
                  <a:cubicBezTo>
                    <a:pt x="485578" y="738249"/>
                    <a:pt x="481274" y="727831"/>
                    <a:pt x="472643" y="719223"/>
                  </a:cubicBezTo>
                  <a:cubicBezTo>
                    <a:pt x="464472" y="710788"/>
                    <a:pt x="453177" y="706108"/>
                    <a:pt x="441435" y="706290"/>
                  </a:cubicBezTo>
                  <a:close/>
                  <a:moveTo>
                    <a:pt x="88296" y="309008"/>
                  </a:moveTo>
                  <a:cubicBezTo>
                    <a:pt x="64810" y="309373"/>
                    <a:pt x="42220" y="300010"/>
                    <a:pt x="25878" y="283140"/>
                  </a:cubicBezTo>
                  <a:cubicBezTo>
                    <a:pt x="9008" y="266797"/>
                    <a:pt x="-354" y="244207"/>
                    <a:pt x="10" y="220723"/>
                  </a:cubicBezTo>
                  <a:cubicBezTo>
                    <a:pt x="10" y="196334"/>
                    <a:pt x="8618" y="175542"/>
                    <a:pt x="25878" y="158305"/>
                  </a:cubicBezTo>
                  <a:cubicBezTo>
                    <a:pt x="42220" y="141435"/>
                    <a:pt x="64810" y="132073"/>
                    <a:pt x="88296" y="132437"/>
                  </a:cubicBezTo>
                  <a:cubicBezTo>
                    <a:pt x="112684" y="132437"/>
                    <a:pt x="133475" y="141045"/>
                    <a:pt x="150712" y="158305"/>
                  </a:cubicBezTo>
                  <a:cubicBezTo>
                    <a:pt x="167582" y="174648"/>
                    <a:pt x="176945" y="197238"/>
                    <a:pt x="176580" y="220723"/>
                  </a:cubicBezTo>
                  <a:cubicBezTo>
                    <a:pt x="176580" y="245111"/>
                    <a:pt x="167972" y="265902"/>
                    <a:pt x="150712" y="283140"/>
                  </a:cubicBezTo>
                  <a:cubicBezTo>
                    <a:pt x="134370" y="300010"/>
                    <a:pt x="111780" y="309373"/>
                    <a:pt x="88296" y="309008"/>
                  </a:cubicBezTo>
                  <a:close/>
                  <a:moveTo>
                    <a:pt x="88296" y="176580"/>
                  </a:moveTo>
                  <a:cubicBezTo>
                    <a:pt x="76112" y="176580"/>
                    <a:pt x="65694" y="180884"/>
                    <a:pt x="57086" y="189514"/>
                  </a:cubicBezTo>
                  <a:cubicBezTo>
                    <a:pt x="48478" y="198121"/>
                    <a:pt x="44153" y="208540"/>
                    <a:pt x="44153" y="220723"/>
                  </a:cubicBezTo>
                  <a:cubicBezTo>
                    <a:pt x="44153" y="232906"/>
                    <a:pt x="48457" y="243324"/>
                    <a:pt x="57086" y="251931"/>
                  </a:cubicBezTo>
                  <a:cubicBezTo>
                    <a:pt x="65694" y="260539"/>
                    <a:pt x="76112" y="264865"/>
                    <a:pt x="88296" y="264865"/>
                  </a:cubicBezTo>
                  <a:cubicBezTo>
                    <a:pt x="100479" y="264865"/>
                    <a:pt x="110896" y="260561"/>
                    <a:pt x="119504" y="251931"/>
                  </a:cubicBezTo>
                  <a:cubicBezTo>
                    <a:pt x="128112" y="243324"/>
                    <a:pt x="132437" y="232906"/>
                    <a:pt x="132437" y="220723"/>
                  </a:cubicBezTo>
                  <a:cubicBezTo>
                    <a:pt x="132437" y="208540"/>
                    <a:pt x="128133" y="198121"/>
                    <a:pt x="119504" y="189514"/>
                  </a:cubicBezTo>
                  <a:cubicBezTo>
                    <a:pt x="111333" y="181079"/>
                    <a:pt x="100037" y="176398"/>
                    <a:pt x="88296" y="176580"/>
                  </a:cubicBezTo>
                  <a:close/>
                  <a:moveTo>
                    <a:pt x="88296" y="529720"/>
                  </a:moveTo>
                  <a:cubicBezTo>
                    <a:pt x="64810" y="530085"/>
                    <a:pt x="42220" y="520723"/>
                    <a:pt x="25878" y="503853"/>
                  </a:cubicBezTo>
                  <a:cubicBezTo>
                    <a:pt x="9008" y="487510"/>
                    <a:pt x="-354" y="464920"/>
                    <a:pt x="10" y="441435"/>
                  </a:cubicBezTo>
                  <a:cubicBezTo>
                    <a:pt x="10" y="417047"/>
                    <a:pt x="8618" y="396255"/>
                    <a:pt x="25878" y="379017"/>
                  </a:cubicBezTo>
                  <a:cubicBezTo>
                    <a:pt x="42220" y="362147"/>
                    <a:pt x="64810" y="352785"/>
                    <a:pt x="88296" y="353150"/>
                  </a:cubicBezTo>
                  <a:cubicBezTo>
                    <a:pt x="112684" y="353150"/>
                    <a:pt x="133475" y="361758"/>
                    <a:pt x="150712" y="379017"/>
                  </a:cubicBezTo>
                  <a:cubicBezTo>
                    <a:pt x="167582" y="395359"/>
                    <a:pt x="176945" y="417950"/>
                    <a:pt x="176580" y="441435"/>
                  </a:cubicBezTo>
                  <a:cubicBezTo>
                    <a:pt x="176580" y="465823"/>
                    <a:pt x="167972" y="486614"/>
                    <a:pt x="150712" y="503853"/>
                  </a:cubicBezTo>
                  <a:cubicBezTo>
                    <a:pt x="134370" y="520723"/>
                    <a:pt x="111780" y="530085"/>
                    <a:pt x="88296" y="529720"/>
                  </a:cubicBezTo>
                  <a:close/>
                  <a:moveTo>
                    <a:pt x="88296" y="397292"/>
                  </a:moveTo>
                  <a:cubicBezTo>
                    <a:pt x="76112" y="397292"/>
                    <a:pt x="65694" y="401596"/>
                    <a:pt x="57086" y="410227"/>
                  </a:cubicBezTo>
                  <a:cubicBezTo>
                    <a:pt x="48478" y="418834"/>
                    <a:pt x="44153" y="429252"/>
                    <a:pt x="44153" y="441435"/>
                  </a:cubicBezTo>
                  <a:cubicBezTo>
                    <a:pt x="44153" y="453618"/>
                    <a:pt x="48457" y="464035"/>
                    <a:pt x="57086" y="472643"/>
                  </a:cubicBezTo>
                  <a:cubicBezTo>
                    <a:pt x="65694" y="481251"/>
                    <a:pt x="76112" y="485578"/>
                    <a:pt x="88296" y="485578"/>
                  </a:cubicBezTo>
                  <a:cubicBezTo>
                    <a:pt x="100479" y="485578"/>
                    <a:pt x="110896" y="481274"/>
                    <a:pt x="119504" y="472643"/>
                  </a:cubicBezTo>
                  <a:cubicBezTo>
                    <a:pt x="128112" y="464035"/>
                    <a:pt x="132437" y="453618"/>
                    <a:pt x="132437" y="441435"/>
                  </a:cubicBezTo>
                  <a:cubicBezTo>
                    <a:pt x="132437" y="429252"/>
                    <a:pt x="128133" y="418834"/>
                    <a:pt x="119504" y="410227"/>
                  </a:cubicBezTo>
                  <a:cubicBezTo>
                    <a:pt x="111333" y="401792"/>
                    <a:pt x="100037" y="397110"/>
                    <a:pt x="88296" y="397292"/>
                  </a:cubicBezTo>
                  <a:close/>
                  <a:moveTo>
                    <a:pt x="88296" y="750432"/>
                  </a:moveTo>
                  <a:cubicBezTo>
                    <a:pt x="64810" y="750797"/>
                    <a:pt x="42220" y="741435"/>
                    <a:pt x="25878" y="724565"/>
                  </a:cubicBezTo>
                  <a:cubicBezTo>
                    <a:pt x="9008" y="708222"/>
                    <a:pt x="-354" y="685632"/>
                    <a:pt x="10" y="662147"/>
                  </a:cubicBezTo>
                  <a:cubicBezTo>
                    <a:pt x="10" y="637759"/>
                    <a:pt x="8618" y="616967"/>
                    <a:pt x="25878" y="599730"/>
                  </a:cubicBezTo>
                  <a:cubicBezTo>
                    <a:pt x="42220" y="582860"/>
                    <a:pt x="64810" y="573498"/>
                    <a:pt x="88296" y="573862"/>
                  </a:cubicBezTo>
                  <a:cubicBezTo>
                    <a:pt x="112684" y="573862"/>
                    <a:pt x="133475" y="582470"/>
                    <a:pt x="150712" y="599730"/>
                  </a:cubicBezTo>
                  <a:cubicBezTo>
                    <a:pt x="167582" y="616072"/>
                    <a:pt x="176945" y="638663"/>
                    <a:pt x="176580" y="662147"/>
                  </a:cubicBezTo>
                  <a:cubicBezTo>
                    <a:pt x="176580" y="686536"/>
                    <a:pt x="167972" y="707327"/>
                    <a:pt x="150712" y="724565"/>
                  </a:cubicBezTo>
                  <a:cubicBezTo>
                    <a:pt x="134370" y="741435"/>
                    <a:pt x="111780" y="750797"/>
                    <a:pt x="88296" y="750432"/>
                  </a:cubicBezTo>
                  <a:close/>
                  <a:moveTo>
                    <a:pt x="88296" y="618005"/>
                  </a:moveTo>
                  <a:cubicBezTo>
                    <a:pt x="76112" y="618005"/>
                    <a:pt x="65694" y="622309"/>
                    <a:pt x="57086" y="630939"/>
                  </a:cubicBezTo>
                  <a:cubicBezTo>
                    <a:pt x="48478" y="639546"/>
                    <a:pt x="44153" y="649964"/>
                    <a:pt x="44153" y="662147"/>
                  </a:cubicBezTo>
                  <a:cubicBezTo>
                    <a:pt x="44153" y="674330"/>
                    <a:pt x="48457" y="684749"/>
                    <a:pt x="57086" y="693356"/>
                  </a:cubicBezTo>
                  <a:cubicBezTo>
                    <a:pt x="65694" y="701964"/>
                    <a:pt x="76112" y="706290"/>
                    <a:pt x="88296" y="706290"/>
                  </a:cubicBezTo>
                  <a:cubicBezTo>
                    <a:pt x="100479" y="706290"/>
                    <a:pt x="110896" y="701986"/>
                    <a:pt x="119504" y="693356"/>
                  </a:cubicBezTo>
                  <a:cubicBezTo>
                    <a:pt x="128112" y="684749"/>
                    <a:pt x="132437" y="674330"/>
                    <a:pt x="132437" y="662147"/>
                  </a:cubicBezTo>
                  <a:cubicBezTo>
                    <a:pt x="132437" y="649964"/>
                    <a:pt x="128133" y="639546"/>
                    <a:pt x="119504" y="630939"/>
                  </a:cubicBezTo>
                  <a:cubicBezTo>
                    <a:pt x="111333" y="622504"/>
                    <a:pt x="100037" y="617822"/>
                    <a:pt x="88296" y="618005"/>
                  </a:cubicBezTo>
                  <a:close/>
                  <a:moveTo>
                    <a:pt x="794574" y="309008"/>
                  </a:moveTo>
                  <a:cubicBezTo>
                    <a:pt x="771090" y="309373"/>
                    <a:pt x="748500" y="300010"/>
                    <a:pt x="732157" y="283140"/>
                  </a:cubicBezTo>
                  <a:cubicBezTo>
                    <a:pt x="715288" y="266797"/>
                    <a:pt x="705924" y="244207"/>
                    <a:pt x="706290" y="220723"/>
                  </a:cubicBezTo>
                  <a:cubicBezTo>
                    <a:pt x="706290" y="196334"/>
                    <a:pt x="714897" y="175542"/>
                    <a:pt x="732157" y="158305"/>
                  </a:cubicBezTo>
                  <a:cubicBezTo>
                    <a:pt x="748500" y="141435"/>
                    <a:pt x="771090" y="132073"/>
                    <a:pt x="794574" y="132437"/>
                  </a:cubicBezTo>
                  <a:cubicBezTo>
                    <a:pt x="818964" y="132437"/>
                    <a:pt x="839755" y="141045"/>
                    <a:pt x="856992" y="158305"/>
                  </a:cubicBezTo>
                  <a:cubicBezTo>
                    <a:pt x="873862" y="174648"/>
                    <a:pt x="883224" y="197238"/>
                    <a:pt x="882860" y="220723"/>
                  </a:cubicBezTo>
                  <a:cubicBezTo>
                    <a:pt x="882860" y="245111"/>
                    <a:pt x="874252" y="265902"/>
                    <a:pt x="856992" y="283140"/>
                  </a:cubicBezTo>
                  <a:cubicBezTo>
                    <a:pt x="840650" y="300010"/>
                    <a:pt x="818059" y="309373"/>
                    <a:pt x="794574" y="309008"/>
                  </a:cubicBezTo>
                  <a:close/>
                  <a:moveTo>
                    <a:pt x="794574" y="176580"/>
                  </a:moveTo>
                  <a:cubicBezTo>
                    <a:pt x="782391" y="176580"/>
                    <a:pt x="771974" y="180884"/>
                    <a:pt x="763366" y="189514"/>
                  </a:cubicBezTo>
                  <a:cubicBezTo>
                    <a:pt x="754758" y="198121"/>
                    <a:pt x="750432" y="208540"/>
                    <a:pt x="750432" y="220723"/>
                  </a:cubicBezTo>
                  <a:cubicBezTo>
                    <a:pt x="750432" y="232906"/>
                    <a:pt x="754736" y="243324"/>
                    <a:pt x="763366" y="251931"/>
                  </a:cubicBezTo>
                  <a:cubicBezTo>
                    <a:pt x="771974" y="260539"/>
                    <a:pt x="782391" y="264865"/>
                    <a:pt x="794574" y="264865"/>
                  </a:cubicBezTo>
                  <a:cubicBezTo>
                    <a:pt x="806758" y="264865"/>
                    <a:pt x="817176" y="260561"/>
                    <a:pt x="825784" y="251931"/>
                  </a:cubicBezTo>
                  <a:cubicBezTo>
                    <a:pt x="834391" y="243324"/>
                    <a:pt x="838717" y="232906"/>
                    <a:pt x="838717" y="220723"/>
                  </a:cubicBezTo>
                  <a:cubicBezTo>
                    <a:pt x="838717" y="208540"/>
                    <a:pt x="834413" y="198121"/>
                    <a:pt x="825784" y="189514"/>
                  </a:cubicBezTo>
                  <a:cubicBezTo>
                    <a:pt x="817612" y="181079"/>
                    <a:pt x="806317" y="176398"/>
                    <a:pt x="794574" y="176580"/>
                  </a:cubicBezTo>
                  <a:close/>
                  <a:moveTo>
                    <a:pt x="794574" y="728361"/>
                  </a:moveTo>
                  <a:cubicBezTo>
                    <a:pt x="771090" y="728726"/>
                    <a:pt x="748500" y="719364"/>
                    <a:pt x="732157" y="702494"/>
                  </a:cubicBezTo>
                  <a:cubicBezTo>
                    <a:pt x="715288" y="686151"/>
                    <a:pt x="705924" y="663561"/>
                    <a:pt x="706290" y="640076"/>
                  </a:cubicBezTo>
                  <a:cubicBezTo>
                    <a:pt x="706290" y="615688"/>
                    <a:pt x="714897" y="594897"/>
                    <a:pt x="732157" y="577658"/>
                  </a:cubicBezTo>
                  <a:cubicBezTo>
                    <a:pt x="748500" y="560788"/>
                    <a:pt x="771090" y="551426"/>
                    <a:pt x="794574" y="551791"/>
                  </a:cubicBezTo>
                  <a:cubicBezTo>
                    <a:pt x="818964" y="551791"/>
                    <a:pt x="839755" y="560399"/>
                    <a:pt x="856992" y="577658"/>
                  </a:cubicBezTo>
                  <a:cubicBezTo>
                    <a:pt x="873862" y="594001"/>
                    <a:pt x="883224" y="616591"/>
                    <a:pt x="882860" y="640076"/>
                  </a:cubicBezTo>
                  <a:cubicBezTo>
                    <a:pt x="882860" y="664464"/>
                    <a:pt x="874252" y="685255"/>
                    <a:pt x="856992" y="702494"/>
                  </a:cubicBezTo>
                  <a:cubicBezTo>
                    <a:pt x="840650" y="719364"/>
                    <a:pt x="818059" y="728726"/>
                    <a:pt x="794574" y="728361"/>
                  </a:cubicBezTo>
                  <a:close/>
                  <a:moveTo>
                    <a:pt x="794574" y="595933"/>
                  </a:moveTo>
                  <a:cubicBezTo>
                    <a:pt x="782391" y="595933"/>
                    <a:pt x="771974" y="600237"/>
                    <a:pt x="763366" y="608868"/>
                  </a:cubicBezTo>
                  <a:cubicBezTo>
                    <a:pt x="754758" y="617475"/>
                    <a:pt x="750432" y="627893"/>
                    <a:pt x="750432" y="640076"/>
                  </a:cubicBezTo>
                  <a:cubicBezTo>
                    <a:pt x="750432" y="652259"/>
                    <a:pt x="754736" y="662677"/>
                    <a:pt x="763366" y="671284"/>
                  </a:cubicBezTo>
                  <a:cubicBezTo>
                    <a:pt x="771974" y="679892"/>
                    <a:pt x="782391" y="684219"/>
                    <a:pt x="794574" y="684219"/>
                  </a:cubicBezTo>
                  <a:cubicBezTo>
                    <a:pt x="806758" y="684219"/>
                    <a:pt x="817176" y="679915"/>
                    <a:pt x="825784" y="671284"/>
                  </a:cubicBezTo>
                  <a:cubicBezTo>
                    <a:pt x="834391" y="662677"/>
                    <a:pt x="838717" y="652259"/>
                    <a:pt x="838717" y="640076"/>
                  </a:cubicBezTo>
                  <a:cubicBezTo>
                    <a:pt x="838717" y="627893"/>
                    <a:pt x="834413" y="617475"/>
                    <a:pt x="825784" y="608868"/>
                  </a:cubicBezTo>
                  <a:cubicBezTo>
                    <a:pt x="817612" y="600433"/>
                    <a:pt x="806317" y="595751"/>
                    <a:pt x="794574" y="595933"/>
                  </a:cubicBezTo>
                  <a:close/>
                </a:path>
              </a:pathLst>
            </a:custGeom>
            <a:solidFill>
              <a:schemeClr val="tx1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68" name="Picture 2" descr="指南针, 导航, 图标, 方向, 指南针图标, 指南针徽标, 徽标">
            <a:extLst>
              <a:ext uri="{FF2B5EF4-FFF2-40B4-BE49-F238E27FC236}">
                <a16:creationId xmlns:a16="http://schemas.microsoft.com/office/drawing/2014/main" id="{E102BE1B-E373-4A45-8F50-41BDF380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27" y="5081725"/>
            <a:ext cx="472268" cy="47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78FC86D8-6076-407A-9633-9040CBCEBA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85" y="5064145"/>
            <a:ext cx="472268" cy="4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41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12F3-6AA3-3777-2CF0-D43EB803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49C61-DE1E-EC02-9948-34F63E95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20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79BF3-568C-7C13-9AC7-4B46AB0A8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33EFF49-DEE2-4C37-A586-8F967FDAC2F8}"/>
              </a:ext>
            </a:extLst>
          </p:cNvPr>
          <p:cNvGrpSpPr/>
          <p:nvPr/>
        </p:nvGrpSpPr>
        <p:grpSpPr>
          <a:xfrm>
            <a:off x="838200" y="1009763"/>
            <a:ext cx="11419782" cy="5006531"/>
            <a:chOff x="812800" y="373970"/>
            <a:chExt cx="11927687" cy="5983458"/>
          </a:xfrm>
        </p:grpSpPr>
        <p:sp>
          <p:nvSpPr>
            <p:cNvPr id="66" name="标题 1">
              <a:extLst>
                <a:ext uri="{FF2B5EF4-FFF2-40B4-BE49-F238E27FC236}">
                  <a16:creationId xmlns:a16="http://schemas.microsoft.com/office/drawing/2014/main" id="{76B47447-23A5-41CC-BF70-2873BF749604}"/>
                </a:ext>
              </a:extLst>
            </p:cNvPr>
            <p:cNvSpPr txBox="1">
              <a:spLocks/>
            </p:cNvSpPr>
            <p:nvPr/>
          </p:nvSpPr>
          <p:spPr>
            <a:xfrm>
              <a:off x="4848547" y="5724061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VFS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150FC5C-DA05-481C-B4E0-7DA6FA56F4AA}"/>
                </a:ext>
              </a:extLst>
            </p:cNvPr>
            <p:cNvSpPr/>
            <p:nvPr/>
          </p:nvSpPr>
          <p:spPr>
            <a:xfrm>
              <a:off x="6335712" y="1700442"/>
              <a:ext cx="5283200" cy="46569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标题 1">
              <a:extLst>
                <a:ext uri="{FF2B5EF4-FFF2-40B4-BE49-F238E27FC236}">
                  <a16:creationId xmlns:a16="http://schemas.microsoft.com/office/drawing/2014/main" id="{029E0C94-DF76-4ED0-8879-B769B5D29263}"/>
                </a:ext>
              </a:extLst>
            </p:cNvPr>
            <p:cNvSpPr txBox="1">
              <a:spLocks/>
            </p:cNvSpPr>
            <p:nvPr/>
          </p:nvSpPr>
          <p:spPr>
            <a:xfrm>
              <a:off x="10048087" y="1661153"/>
              <a:ext cx="2692400" cy="12881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Linux </a:t>
              </a:r>
            </a:p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kernel</a:t>
              </a:r>
              <a:endParaRPr lang="zh-CN" altLang="en-US" sz="4400" b="1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5CF5D17-5612-43BD-875A-4B9714083AC5}"/>
                </a:ext>
              </a:extLst>
            </p:cNvPr>
            <p:cNvSpPr/>
            <p:nvPr/>
          </p:nvSpPr>
          <p:spPr>
            <a:xfrm>
              <a:off x="812800" y="1694092"/>
              <a:ext cx="5283200" cy="46569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箭头: 上 69">
              <a:extLst>
                <a:ext uri="{FF2B5EF4-FFF2-40B4-BE49-F238E27FC236}">
                  <a16:creationId xmlns:a16="http://schemas.microsoft.com/office/drawing/2014/main" id="{130F61F2-0BCD-48E8-B209-B4FC4167D8B1}"/>
                </a:ext>
              </a:extLst>
            </p:cNvPr>
            <p:cNvSpPr/>
            <p:nvPr/>
          </p:nvSpPr>
          <p:spPr>
            <a:xfrm>
              <a:off x="3114675" y="1185858"/>
              <a:ext cx="679450" cy="508919"/>
            </a:xfrm>
            <a:prstGeom prst="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箭头: 上 70">
              <a:extLst>
                <a:ext uri="{FF2B5EF4-FFF2-40B4-BE49-F238E27FC236}">
                  <a16:creationId xmlns:a16="http://schemas.microsoft.com/office/drawing/2014/main" id="{016FBF68-6E22-48F9-BAFC-9CE020C4342D}"/>
                </a:ext>
              </a:extLst>
            </p:cNvPr>
            <p:cNvSpPr/>
            <p:nvPr/>
          </p:nvSpPr>
          <p:spPr>
            <a:xfrm>
              <a:off x="8637587" y="1194039"/>
              <a:ext cx="679450" cy="508919"/>
            </a:xfrm>
            <a:prstGeom prst="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3E1ACF6-CCDE-4356-8996-0E0C5BDE149D}"/>
                </a:ext>
              </a:extLst>
            </p:cNvPr>
            <p:cNvSpPr/>
            <p:nvPr/>
          </p:nvSpPr>
          <p:spPr>
            <a:xfrm>
              <a:off x="812800" y="635567"/>
              <a:ext cx="10806112" cy="600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标题 1">
              <a:extLst>
                <a:ext uri="{FF2B5EF4-FFF2-40B4-BE49-F238E27FC236}">
                  <a16:creationId xmlns:a16="http://schemas.microsoft.com/office/drawing/2014/main" id="{A471932B-F782-4AB2-93D5-01D20E04E25F}"/>
                </a:ext>
              </a:extLst>
            </p:cNvPr>
            <p:cNvSpPr txBox="1">
              <a:spLocks/>
            </p:cNvSpPr>
            <p:nvPr/>
          </p:nvSpPr>
          <p:spPr>
            <a:xfrm>
              <a:off x="893762" y="1604700"/>
              <a:ext cx="3006725" cy="14010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RROS </a:t>
              </a:r>
            </a:p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kernel</a:t>
              </a:r>
              <a:endParaRPr lang="zh-CN" altLang="en-US" sz="4400" b="1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276B91C4-C80F-4C4A-AB71-43905E7E94A5}"/>
                </a:ext>
              </a:extLst>
            </p:cNvPr>
            <p:cNvSpPr/>
            <p:nvPr/>
          </p:nvSpPr>
          <p:spPr>
            <a:xfrm>
              <a:off x="3424268" y="2968409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6C2092D6-76AD-40B7-B7CA-EF5F0B95CEF6}"/>
                </a:ext>
              </a:extLst>
            </p:cNvPr>
            <p:cNvSpPr/>
            <p:nvPr/>
          </p:nvSpPr>
          <p:spPr>
            <a:xfrm>
              <a:off x="3488211" y="4049692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BAC75399-1941-4895-AFFB-C8670CC7AB78}"/>
                </a:ext>
              </a:extLst>
            </p:cNvPr>
            <p:cNvSpPr/>
            <p:nvPr/>
          </p:nvSpPr>
          <p:spPr>
            <a:xfrm>
              <a:off x="3469393" y="5450986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标题 1">
              <a:extLst>
                <a:ext uri="{FF2B5EF4-FFF2-40B4-BE49-F238E27FC236}">
                  <a16:creationId xmlns:a16="http://schemas.microsoft.com/office/drawing/2014/main" id="{C69EC1E9-1AB2-42C4-8D7A-6E7943598585}"/>
                </a:ext>
              </a:extLst>
            </p:cNvPr>
            <p:cNvSpPr txBox="1">
              <a:spLocks/>
            </p:cNvSpPr>
            <p:nvPr/>
          </p:nvSpPr>
          <p:spPr>
            <a:xfrm>
              <a:off x="3616816" y="4111936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Mem 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Allocator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78" name="标题 1">
              <a:extLst>
                <a:ext uri="{FF2B5EF4-FFF2-40B4-BE49-F238E27FC236}">
                  <a16:creationId xmlns:a16="http://schemas.microsoft.com/office/drawing/2014/main" id="{5DD7F0D4-E054-4BC2-8A50-BCE92BB45C5B}"/>
                </a:ext>
              </a:extLst>
            </p:cNvPr>
            <p:cNvSpPr txBox="1">
              <a:spLocks/>
            </p:cNvSpPr>
            <p:nvPr/>
          </p:nvSpPr>
          <p:spPr>
            <a:xfrm>
              <a:off x="3634312" y="300682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Clock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79" name="标题 1">
              <a:extLst>
                <a:ext uri="{FF2B5EF4-FFF2-40B4-BE49-F238E27FC236}">
                  <a16:creationId xmlns:a16="http://schemas.microsoft.com/office/drawing/2014/main" id="{1E6ECDE2-5E72-4155-AD09-2ED96F884B30}"/>
                </a:ext>
              </a:extLst>
            </p:cNvPr>
            <p:cNvSpPr txBox="1">
              <a:spLocks/>
            </p:cNvSpPr>
            <p:nvPr/>
          </p:nvSpPr>
          <p:spPr>
            <a:xfrm>
              <a:off x="3594787" y="5467310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File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0" name="标注: 左箭头 79">
              <a:extLst>
                <a:ext uri="{FF2B5EF4-FFF2-40B4-BE49-F238E27FC236}">
                  <a16:creationId xmlns:a16="http://schemas.microsoft.com/office/drawing/2014/main" id="{03FEF5AB-DCF1-4801-8647-35B8D55EA27F}"/>
                </a:ext>
              </a:extLst>
            </p:cNvPr>
            <p:cNvSpPr/>
            <p:nvPr/>
          </p:nvSpPr>
          <p:spPr>
            <a:xfrm>
              <a:off x="4660883" y="5544430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标题 1">
              <a:extLst>
                <a:ext uri="{FF2B5EF4-FFF2-40B4-BE49-F238E27FC236}">
                  <a16:creationId xmlns:a16="http://schemas.microsoft.com/office/drawing/2014/main" id="{4C260136-C055-4DC4-A92D-FFB4DECA1404}"/>
                </a:ext>
              </a:extLst>
            </p:cNvPr>
            <p:cNvSpPr txBox="1">
              <a:spLocks/>
            </p:cNvSpPr>
            <p:nvPr/>
          </p:nvSpPr>
          <p:spPr>
            <a:xfrm>
              <a:off x="4854993" y="4289427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Mem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2" name="标题 1">
              <a:extLst>
                <a:ext uri="{FF2B5EF4-FFF2-40B4-BE49-F238E27FC236}">
                  <a16:creationId xmlns:a16="http://schemas.microsoft.com/office/drawing/2014/main" id="{BC5F3D8A-843D-41DB-AF70-9C72429B2D8D}"/>
                </a:ext>
              </a:extLst>
            </p:cNvPr>
            <p:cNvSpPr txBox="1">
              <a:spLocks/>
            </p:cNvSpPr>
            <p:nvPr/>
          </p:nvSpPr>
          <p:spPr>
            <a:xfrm>
              <a:off x="4862566" y="3207453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Clock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56B249A7-27C5-46C1-A477-367A77C96727}"/>
                </a:ext>
              </a:extLst>
            </p:cNvPr>
            <p:cNvSpPr/>
            <p:nvPr/>
          </p:nvSpPr>
          <p:spPr>
            <a:xfrm>
              <a:off x="3430761" y="1953965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4" name="标题 1">
              <a:extLst>
                <a:ext uri="{FF2B5EF4-FFF2-40B4-BE49-F238E27FC236}">
                  <a16:creationId xmlns:a16="http://schemas.microsoft.com/office/drawing/2014/main" id="{F6649876-8B79-4CA5-979E-FEA091F27DF7}"/>
                </a:ext>
              </a:extLst>
            </p:cNvPr>
            <p:cNvSpPr txBox="1">
              <a:spLocks/>
            </p:cNvSpPr>
            <p:nvPr/>
          </p:nvSpPr>
          <p:spPr>
            <a:xfrm>
              <a:off x="3640805" y="1992379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Sched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5" name="标题 1">
              <a:extLst>
                <a:ext uri="{FF2B5EF4-FFF2-40B4-BE49-F238E27FC236}">
                  <a16:creationId xmlns:a16="http://schemas.microsoft.com/office/drawing/2014/main" id="{A2754ED1-EA25-4362-B063-D131A82F2773}"/>
                </a:ext>
              </a:extLst>
            </p:cNvPr>
            <p:cNvSpPr txBox="1">
              <a:spLocks/>
            </p:cNvSpPr>
            <p:nvPr/>
          </p:nvSpPr>
          <p:spPr>
            <a:xfrm>
              <a:off x="4869059" y="2193009"/>
              <a:ext cx="990272" cy="336483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Thread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0379F68A-F86A-4E5C-89B3-06638BD33CC3}"/>
                </a:ext>
              </a:extLst>
            </p:cNvPr>
            <p:cNvSpPr/>
            <p:nvPr/>
          </p:nvSpPr>
          <p:spPr>
            <a:xfrm>
              <a:off x="1604970" y="4324867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7" name="标题 1">
              <a:extLst>
                <a:ext uri="{FF2B5EF4-FFF2-40B4-BE49-F238E27FC236}">
                  <a16:creationId xmlns:a16="http://schemas.microsoft.com/office/drawing/2014/main" id="{8744C1AA-3ADE-4A4A-8E97-3FE3F40535C5}"/>
                </a:ext>
              </a:extLst>
            </p:cNvPr>
            <p:cNvSpPr txBox="1">
              <a:spLocks/>
            </p:cNvSpPr>
            <p:nvPr/>
          </p:nvSpPr>
          <p:spPr>
            <a:xfrm>
              <a:off x="1824385" y="4366539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Monitor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52974AE2-A5FD-46D1-A41E-4AD71E1AAA6A}"/>
                </a:ext>
              </a:extLst>
            </p:cNvPr>
            <p:cNvSpPr/>
            <p:nvPr/>
          </p:nvSpPr>
          <p:spPr>
            <a:xfrm>
              <a:off x="9694257" y="4225053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7BC10BD1-B465-4FC8-A524-532C871A8DDE}"/>
                </a:ext>
              </a:extLst>
            </p:cNvPr>
            <p:cNvSpPr txBox="1">
              <a:spLocks/>
            </p:cNvSpPr>
            <p:nvPr/>
          </p:nvSpPr>
          <p:spPr>
            <a:xfrm>
              <a:off x="9913672" y="4266725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FPGA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60C67936-B51F-4257-815F-0E33E561F855}"/>
                </a:ext>
              </a:extLst>
            </p:cNvPr>
            <p:cNvSpPr/>
            <p:nvPr/>
          </p:nvSpPr>
          <p:spPr>
            <a:xfrm>
              <a:off x="1604970" y="3116491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1" name="标题 1">
              <a:extLst>
                <a:ext uri="{FF2B5EF4-FFF2-40B4-BE49-F238E27FC236}">
                  <a16:creationId xmlns:a16="http://schemas.microsoft.com/office/drawing/2014/main" id="{4C73503A-1DE5-446D-9F6D-525FE2339676}"/>
                </a:ext>
              </a:extLst>
            </p:cNvPr>
            <p:cNvSpPr txBox="1">
              <a:spLocks/>
            </p:cNvSpPr>
            <p:nvPr/>
          </p:nvSpPr>
          <p:spPr>
            <a:xfrm>
              <a:off x="1824385" y="315816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 err="1">
                  <a:latin typeface="Microsoft YaHei UI" panose="020B0503020204020204" pitchFamily="34" charset="-122"/>
                </a:rPr>
                <a:t>Gpio</a:t>
              </a:r>
              <a:endParaRPr lang="en-US" altLang="zh-CN" sz="1800" dirty="0">
                <a:latin typeface="Microsoft YaHei UI" panose="020B0503020204020204" pitchFamily="34" charset="-122"/>
              </a:endParaRP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8B945FFE-4B45-4604-8F70-4AF5989060B1}"/>
                </a:ext>
              </a:extLst>
            </p:cNvPr>
            <p:cNvSpPr/>
            <p:nvPr/>
          </p:nvSpPr>
          <p:spPr>
            <a:xfrm>
              <a:off x="9694257" y="3005763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4" name="标题 1">
              <a:extLst>
                <a:ext uri="{FF2B5EF4-FFF2-40B4-BE49-F238E27FC236}">
                  <a16:creationId xmlns:a16="http://schemas.microsoft.com/office/drawing/2014/main" id="{7E0D5349-CA2A-4A79-8550-DACB9893F052}"/>
                </a:ext>
              </a:extLst>
            </p:cNvPr>
            <p:cNvSpPr txBox="1">
              <a:spLocks/>
            </p:cNvSpPr>
            <p:nvPr/>
          </p:nvSpPr>
          <p:spPr>
            <a:xfrm>
              <a:off x="2408707" y="373970"/>
              <a:ext cx="10289393" cy="820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dirty="0">
                  <a:latin typeface="Microsoft YaHei UI" panose="020B0503020204020204" pitchFamily="34" charset="-122"/>
                </a:rPr>
                <a:t>Realtime application &amp;&amp; General application</a:t>
              </a:r>
              <a:endParaRPr lang="zh-CN" altLang="en-US" sz="32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D817572E-C5C2-4361-B48A-7ED347DDC29C}"/>
                </a:ext>
              </a:extLst>
            </p:cNvPr>
            <p:cNvSpPr/>
            <p:nvPr/>
          </p:nvSpPr>
          <p:spPr>
            <a:xfrm>
              <a:off x="5492034" y="4944751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39BB461-40C8-48DE-AACE-F5120EB40514}"/>
                </a:ext>
              </a:extLst>
            </p:cNvPr>
            <p:cNvSpPr/>
            <p:nvPr/>
          </p:nvSpPr>
          <p:spPr>
            <a:xfrm>
              <a:off x="6050665" y="4966226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FE78515-5674-45C3-B4D6-177708A5E83C}"/>
                </a:ext>
              </a:extLst>
            </p:cNvPr>
            <p:cNvSpPr/>
            <p:nvPr/>
          </p:nvSpPr>
          <p:spPr>
            <a:xfrm>
              <a:off x="6624730" y="4966226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8" name="标注: 左箭头 97">
              <a:extLst>
                <a:ext uri="{FF2B5EF4-FFF2-40B4-BE49-F238E27FC236}">
                  <a16:creationId xmlns:a16="http://schemas.microsoft.com/office/drawing/2014/main" id="{9510693B-30E2-4195-B5EE-9B4B9F59B51A}"/>
                </a:ext>
              </a:extLst>
            </p:cNvPr>
            <p:cNvSpPr/>
            <p:nvPr/>
          </p:nvSpPr>
          <p:spPr>
            <a:xfrm>
              <a:off x="4674073" y="4143053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9" name="标注: 左箭头 98">
              <a:extLst>
                <a:ext uri="{FF2B5EF4-FFF2-40B4-BE49-F238E27FC236}">
                  <a16:creationId xmlns:a16="http://schemas.microsoft.com/office/drawing/2014/main" id="{FBEACA96-B50B-49D2-864D-9EF518B9C589}"/>
                </a:ext>
              </a:extLst>
            </p:cNvPr>
            <p:cNvSpPr/>
            <p:nvPr/>
          </p:nvSpPr>
          <p:spPr>
            <a:xfrm>
              <a:off x="4702940" y="3052276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0" name="标注: 左箭头 99">
              <a:extLst>
                <a:ext uri="{FF2B5EF4-FFF2-40B4-BE49-F238E27FC236}">
                  <a16:creationId xmlns:a16="http://schemas.microsoft.com/office/drawing/2014/main" id="{2837E219-E030-4CEB-B51D-98413D899A2E}"/>
                </a:ext>
              </a:extLst>
            </p:cNvPr>
            <p:cNvSpPr/>
            <p:nvPr/>
          </p:nvSpPr>
          <p:spPr>
            <a:xfrm>
              <a:off x="4686110" y="2024674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1" name="标题 1">
              <a:extLst>
                <a:ext uri="{FF2B5EF4-FFF2-40B4-BE49-F238E27FC236}">
                  <a16:creationId xmlns:a16="http://schemas.microsoft.com/office/drawing/2014/main" id="{75028976-DA56-4E76-AD23-BCE690C2801C}"/>
                </a:ext>
              </a:extLst>
            </p:cNvPr>
            <p:cNvSpPr txBox="1">
              <a:spLocks/>
            </p:cNvSpPr>
            <p:nvPr/>
          </p:nvSpPr>
          <p:spPr>
            <a:xfrm>
              <a:off x="6827662" y="5722975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VFS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EF4338B9-6C0D-44C1-9656-3FBA40020883}"/>
                </a:ext>
              </a:extLst>
            </p:cNvPr>
            <p:cNvSpPr/>
            <p:nvPr/>
          </p:nvSpPr>
          <p:spPr>
            <a:xfrm>
              <a:off x="6599294" y="2989241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3225B3FC-9C6F-4368-83D4-CF16A73838DB}"/>
                </a:ext>
              </a:extLst>
            </p:cNvPr>
            <p:cNvSpPr/>
            <p:nvPr/>
          </p:nvSpPr>
          <p:spPr>
            <a:xfrm>
              <a:off x="6663237" y="4070524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1E20F1FF-E2B0-4015-A405-ADE0DACE5D8E}"/>
                </a:ext>
              </a:extLst>
            </p:cNvPr>
            <p:cNvSpPr/>
            <p:nvPr/>
          </p:nvSpPr>
          <p:spPr>
            <a:xfrm>
              <a:off x="6644419" y="5471818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" name="标题 1">
              <a:extLst>
                <a:ext uri="{FF2B5EF4-FFF2-40B4-BE49-F238E27FC236}">
                  <a16:creationId xmlns:a16="http://schemas.microsoft.com/office/drawing/2014/main" id="{8C592582-D5F3-4230-975C-0A5B0CC6D76C}"/>
                </a:ext>
              </a:extLst>
            </p:cNvPr>
            <p:cNvSpPr txBox="1">
              <a:spLocks/>
            </p:cNvSpPr>
            <p:nvPr/>
          </p:nvSpPr>
          <p:spPr>
            <a:xfrm>
              <a:off x="7802779" y="4142050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Mem 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Allocator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6" name="标题 1">
              <a:extLst>
                <a:ext uri="{FF2B5EF4-FFF2-40B4-BE49-F238E27FC236}">
                  <a16:creationId xmlns:a16="http://schemas.microsoft.com/office/drawing/2014/main" id="{6AF82C1A-A989-4D16-9EA2-412320D1EB07}"/>
                </a:ext>
              </a:extLst>
            </p:cNvPr>
            <p:cNvSpPr txBox="1">
              <a:spLocks/>
            </p:cNvSpPr>
            <p:nvPr/>
          </p:nvSpPr>
          <p:spPr>
            <a:xfrm>
              <a:off x="7820275" y="3036937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Clock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7" name="标题 1">
              <a:extLst>
                <a:ext uri="{FF2B5EF4-FFF2-40B4-BE49-F238E27FC236}">
                  <a16:creationId xmlns:a16="http://schemas.microsoft.com/office/drawing/2014/main" id="{03C552BA-0E57-4A01-B5DB-3D1F09C41C44}"/>
                </a:ext>
              </a:extLst>
            </p:cNvPr>
            <p:cNvSpPr txBox="1">
              <a:spLocks/>
            </p:cNvSpPr>
            <p:nvPr/>
          </p:nvSpPr>
          <p:spPr>
            <a:xfrm>
              <a:off x="7780750" y="5497424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File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8" name="标注: 左箭头 107">
              <a:extLst>
                <a:ext uri="{FF2B5EF4-FFF2-40B4-BE49-F238E27FC236}">
                  <a16:creationId xmlns:a16="http://schemas.microsoft.com/office/drawing/2014/main" id="{CA8586DB-8B05-4115-8BDF-9A882459BB82}"/>
                </a:ext>
              </a:extLst>
            </p:cNvPr>
            <p:cNvSpPr/>
            <p:nvPr/>
          </p:nvSpPr>
          <p:spPr>
            <a:xfrm>
              <a:off x="5885597" y="3076840"/>
              <a:ext cx="1907478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" name="标注: 左箭头 108">
              <a:extLst>
                <a:ext uri="{FF2B5EF4-FFF2-40B4-BE49-F238E27FC236}">
                  <a16:creationId xmlns:a16="http://schemas.microsoft.com/office/drawing/2014/main" id="{8D3FE043-83B9-4F16-817E-02E44E95373B}"/>
                </a:ext>
              </a:extLst>
            </p:cNvPr>
            <p:cNvSpPr/>
            <p:nvPr/>
          </p:nvSpPr>
          <p:spPr>
            <a:xfrm>
              <a:off x="5847232" y="4142050"/>
              <a:ext cx="1891389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" name="标注: 左箭头 109">
              <a:extLst>
                <a:ext uri="{FF2B5EF4-FFF2-40B4-BE49-F238E27FC236}">
                  <a16:creationId xmlns:a16="http://schemas.microsoft.com/office/drawing/2014/main" id="{9D4078CC-BC8C-411F-A8E0-766235C5FC41}"/>
                </a:ext>
              </a:extLst>
            </p:cNvPr>
            <p:cNvSpPr/>
            <p:nvPr/>
          </p:nvSpPr>
          <p:spPr>
            <a:xfrm>
              <a:off x="5828415" y="5543344"/>
              <a:ext cx="1891390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1" name="标题 1">
              <a:extLst>
                <a:ext uri="{FF2B5EF4-FFF2-40B4-BE49-F238E27FC236}">
                  <a16:creationId xmlns:a16="http://schemas.microsoft.com/office/drawing/2014/main" id="{6BBFDFE8-9A71-4451-BD73-5C937156BE51}"/>
                </a:ext>
              </a:extLst>
            </p:cNvPr>
            <p:cNvSpPr txBox="1">
              <a:spLocks/>
            </p:cNvSpPr>
            <p:nvPr/>
          </p:nvSpPr>
          <p:spPr>
            <a:xfrm>
              <a:off x="6834108" y="4288341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Mem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2" name="标题 1">
              <a:extLst>
                <a:ext uri="{FF2B5EF4-FFF2-40B4-BE49-F238E27FC236}">
                  <a16:creationId xmlns:a16="http://schemas.microsoft.com/office/drawing/2014/main" id="{48CEC0C3-F369-4567-AE9A-B419D3943A6B}"/>
                </a:ext>
              </a:extLst>
            </p:cNvPr>
            <p:cNvSpPr txBox="1">
              <a:spLocks/>
            </p:cNvSpPr>
            <p:nvPr/>
          </p:nvSpPr>
          <p:spPr>
            <a:xfrm>
              <a:off x="6841681" y="3206367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Clock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FA3506FF-75BE-4ECA-9F3B-3C9416C50D2B}"/>
                </a:ext>
              </a:extLst>
            </p:cNvPr>
            <p:cNvSpPr/>
            <p:nvPr/>
          </p:nvSpPr>
          <p:spPr>
            <a:xfrm>
              <a:off x="6605787" y="1974797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4" name="标题 1">
              <a:extLst>
                <a:ext uri="{FF2B5EF4-FFF2-40B4-BE49-F238E27FC236}">
                  <a16:creationId xmlns:a16="http://schemas.microsoft.com/office/drawing/2014/main" id="{F7CAF3C5-065F-4076-BD23-564698C0E5DC}"/>
                </a:ext>
              </a:extLst>
            </p:cNvPr>
            <p:cNvSpPr txBox="1">
              <a:spLocks/>
            </p:cNvSpPr>
            <p:nvPr/>
          </p:nvSpPr>
          <p:spPr>
            <a:xfrm>
              <a:off x="7826768" y="202249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Sched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5" name="标注: 左箭头 114">
              <a:extLst>
                <a:ext uri="{FF2B5EF4-FFF2-40B4-BE49-F238E27FC236}">
                  <a16:creationId xmlns:a16="http://schemas.microsoft.com/office/drawing/2014/main" id="{31BE39D0-C50C-417A-81F2-2DD72216D446}"/>
                </a:ext>
              </a:extLst>
            </p:cNvPr>
            <p:cNvSpPr/>
            <p:nvPr/>
          </p:nvSpPr>
          <p:spPr>
            <a:xfrm>
              <a:off x="5892090" y="2062396"/>
              <a:ext cx="1907478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6" name="标题 1">
              <a:extLst>
                <a:ext uri="{FF2B5EF4-FFF2-40B4-BE49-F238E27FC236}">
                  <a16:creationId xmlns:a16="http://schemas.microsoft.com/office/drawing/2014/main" id="{CB5D6472-C985-4D92-AD47-F62F12F28766}"/>
                </a:ext>
              </a:extLst>
            </p:cNvPr>
            <p:cNvSpPr txBox="1">
              <a:spLocks/>
            </p:cNvSpPr>
            <p:nvPr/>
          </p:nvSpPr>
          <p:spPr>
            <a:xfrm>
              <a:off x="6848174" y="2191923"/>
              <a:ext cx="990272" cy="336483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Thread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7" name="爆炸形: 14 pt  116">
              <a:extLst>
                <a:ext uri="{FF2B5EF4-FFF2-40B4-BE49-F238E27FC236}">
                  <a16:creationId xmlns:a16="http://schemas.microsoft.com/office/drawing/2014/main" id="{B5242278-C261-4114-B5C6-11F7AD9651B7}"/>
                </a:ext>
              </a:extLst>
            </p:cNvPr>
            <p:cNvSpPr/>
            <p:nvPr/>
          </p:nvSpPr>
          <p:spPr>
            <a:xfrm>
              <a:off x="8408933" y="3843133"/>
              <a:ext cx="1718210" cy="1039136"/>
            </a:xfrm>
            <a:prstGeom prst="irregularSeal2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8" name="标题 1">
              <a:extLst>
                <a:ext uri="{FF2B5EF4-FFF2-40B4-BE49-F238E27FC236}">
                  <a16:creationId xmlns:a16="http://schemas.microsoft.com/office/drawing/2014/main" id="{572E0787-6A88-42DC-9C93-634A8D276D1C}"/>
                </a:ext>
              </a:extLst>
            </p:cNvPr>
            <p:cNvSpPr txBox="1">
              <a:spLocks/>
            </p:cNvSpPr>
            <p:nvPr/>
          </p:nvSpPr>
          <p:spPr>
            <a:xfrm>
              <a:off x="8775650" y="4237558"/>
              <a:ext cx="1049679" cy="4465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5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BUG</a:t>
              </a:r>
              <a:endParaRPr lang="zh-CN" altLang="en-US" sz="4400" b="1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60" name="箭头: 环形 59">
            <a:extLst>
              <a:ext uri="{FF2B5EF4-FFF2-40B4-BE49-F238E27FC236}">
                <a16:creationId xmlns:a16="http://schemas.microsoft.com/office/drawing/2014/main" id="{FD2D1F80-760A-423E-8529-D36CCBBCC693}"/>
              </a:ext>
            </a:extLst>
          </p:cNvPr>
          <p:cNvSpPr/>
          <p:nvPr/>
        </p:nvSpPr>
        <p:spPr>
          <a:xfrm flipH="1">
            <a:off x="5086629" y="1726150"/>
            <a:ext cx="2057230" cy="1371600"/>
          </a:xfrm>
          <a:prstGeom prst="circularArrow">
            <a:avLst>
              <a:gd name="adj1" fmla="val 2800"/>
              <a:gd name="adj2" fmla="val 1142319"/>
              <a:gd name="adj3" fmla="val 20297183"/>
              <a:gd name="adj4" fmla="val 11006036"/>
              <a:gd name="adj5" fmla="val 69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标题 1">
            <a:extLst>
              <a:ext uri="{FF2B5EF4-FFF2-40B4-BE49-F238E27FC236}">
                <a16:creationId xmlns:a16="http://schemas.microsoft.com/office/drawing/2014/main" id="{A1A2DD01-7B7F-484F-967B-06BD593F8322}"/>
              </a:ext>
            </a:extLst>
          </p:cNvPr>
          <p:cNvSpPr txBox="1">
            <a:spLocks/>
          </p:cNvSpPr>
          <p:nvPr/>
        </p:nvSpPr>
        <p:spPr>
          <a:xfrm>
            <a:off x="9551538" y="3246728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Microsoft YaHei UI" panose="020B0503020204020204" pitchFamily="34" charset="-122"/>
              </a:rPr>
              <a:t>GPU Subsystem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CBC5A373-76D2-4986-BE18-BCF12009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  <a:cs typeface="Times New Roman"/>
              </a:rPr>
              <a:t>RROS Security Guarantee</a:t>
            </a:r>
            <a:endParaRPr lang="en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579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12F3-6AA3-3777-2CF0-D43EB803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49C61-DE1E-EC02-9948-34F63E95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21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79BF3-568C-7C13-9AC7-4B46AB0A8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66" name="标题 1">
            <a:extLst>
              <a:ext uri="{FF2B5EF4-FFF2-40B4-BE49-F238E27FC236}">
                <a16:creationId xmlns:a16="http://schemas.microsoft.com/office/drawing/2014/main" id="{76B47447-23A5-41CC-BF70-2873BF749604}"/>
              </a:ext>
            </a:extLst>
          </p:cNvPr>
          <p:cNvSpPr txBox="1">
            <a:spLocks/>
          </p:cNvSpPr>
          <p:nvPr/>
        </p:nvSpPr>
        <p:spPr>
          <a:xfrm>
            <a:off x="4702097" y="5486338"/>
            <a:ext cx="948104" cy="281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Microsoft YaHei UI" panose="020B0503020204020204" pitchFamily="34" charset="-122"/>
              </a:rPr>
              <a:t>VFS API</a:t>
            </a:r>
            <a:endParaRPr lang="zh-CN" altLang="en-US" sz="1800" dirty="0">
              <a:latin typeface="Microsoft YaHei UI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5CF5D17-5612-43BD-875A-4B9714083AC5}"/>
              </a:ext>
            </a:extLst>
          </p:cNvPr>
          <p:cNvSpPr/>
          <p:nvPr/>
        </p:nvSpPr>
        <p:spPr>
          <a:xfrm>
            <a:off x="838200" y="2114347"/>
            <a:ext cx="5058231" cy="389663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0" name="箭头: 上 69">
            <a:extLst>
              <a:ext uri="{FF2B5EF4-FFF2-40B4-BE49-F238E27FC236}">
                <a16:creationId xmlns:a16="http://schemas.microsoft.com/office/drawing/2014/main" id="{130F61F2-0BCD-48E8-B209-B4FC4167D8B1}"/>
              </a:ext>
            </a:extLst>
          </p:cNvPr>
          <p:cNvSpPr/>
          <p:nvPr/>
        </p:nvSpPr>
        <p:spPr>
          <a:xfrm>
            <a:off x="3042057" y="1689093"/>
            <a:ext cx="650518" cy="425827"/>
          </a:xfrm>
          <a:prstGeom prst="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3E1ACF6-CCDE-4356-8996-0E0C5BDE149D}"/>
              </a:ext>
            </a:extLst>
          </p:cNvPr>
          <p:cNvSpPr/>
          <p:nvPr/>
        </p:nvSpPr>
        <p:spPr>
          <a:xfrm>
            <a:off x="838200" y="1228649"/>
            <a:ext cx="10345966" cy="50268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3" name="标题 1">
            <a:extLst>
              <a:ext uri="{FF2B5EF4-FFF2-40B4-BE49-F238E27FC236}">
                <a16:creationId xmlns:a16="http://schemas.microsoft.com/office/drawing/2014/main" id="{A471932B-F782-4AB2-93D5-01D20E04E25F}"/>
              </a:ext>
            </a:extLst>
          </p:cNvPr>
          <p:cNvSpPr txBox="1">
            <a:spLocks/>
          </p:cNvSpPr>
          <p:nvPr/>
        </p:nvSpPr>
        <p:spPr>
          <a:xfrm>
            <a:off x="915714" y="2039550"/>
            <a:ext cx="2878693" cy="11723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b="1" dirty="0">
                <a:latin typeface="Microsoft YaHei UI" panose="020B0503020204020204" pitchFamily="34" charset="-122"/>
              </a:rPr>
              <a:t>RROS </a:t>
            </a:r>
          </a:p>
          <a:p>
            <a:pPr algn="l"/>
            <a:r>
              <a:rPr lang="en-US" altLang="zh-CN" sz="4400" b="1" dirty="0">
                <a:latin typeface="Microsoft YaHei UI" panose="020B0503020204020204" pitchFamily="34" charset="-122"/>
              </a:rPr>
              <a:t>kernel</a:t>
            </a:r>
            <a:endParaRPr lang="zh-CN" altLang="en-US" sz="4400" b="1" dirty="0">
              <a:latin typeface="Microsoft YaHei UI" panose="020B0503020204020204" pitchFamily="34" charset="-122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276B91C4-C80F-4C4A-AB71-43905E7E94A5}"/>
              </a:ext>
            </a:extLst>
          </p:cNvPr>
          <p:cNvSpPr/>
          <p:nvPr/>
        </p:nvSpPr>
        <p:spPr>
          <a:xfrm>
            <a:off x="3338466" y="3180605"/>
            <a:ext cx="2380739" cy="6461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6C2092D6-76AD-40B7-B7CA-EF5F0B95CEF6}"/>
              </a:ext>
            </a:extLst>
          </p:cNvPr>
          <p:cNvSpPr/>
          <p:nvPr/>
        </p:nvSpPr>
        <p:spPr>
          <a:xfrm>
            <a:off x="3399687" y="4085345"/>
            <a:ext cx="2325735" cy="6461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BAC75399-1941-4895-AFFB-C8670CC7AB78}"/>
              </a:ext>
            </a:extLst>
          </p:cNvPr>
          <p:cNvSpPr/>
          <p:nvPr/>
        </p:nvSpPr>
        <p:spPr>
          <a:xfrm>
            <a:off x="3381670" y="5257848"/>
            <a:ext cx="2325735" cy="6461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7" name="标题 1">
            <a:extLst>
              <a:ext uri="{FF2B5EF4-FFF2-40B4-BE49-F238E27FC236}">
                <a16:creationId xmlns:a16="http://schemas.microsoft.com/office/drawing/2014/main" id="{C69EC1E9-1AB2-42C4-8D7A-6E7943598585}"/>
              </a:ext>
            </a:extLst>
          </p:cNvPr>
          <p:cNvSpPr txBox="1">
            <a:spLocks/>
          </p:cNvSpPr>
          <p:nvPr/>
        </p:nvSpPr>
        <p:spPr>
          <a:xfrm>
            <a:off x="3522815" y="4137426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Microsoft YaHei UI" panose="020B0503020204020204" pitchFamily="34" charset="-122"/>
              </a:rPr>
              <a:t>Mem </a:t>
            </a:r>
          </a:p>
          <a:p>
            <a:r>
              <a:rPr lang="en-US" altLang="zh-CN" sz="1800" dirty="0">
                <a:latin typeface="Microsoft YaHei UI" panose="020B0503020204020204" pitchFamily="34" charset="-122"/>
              </a:rPr>
              <a:t>Allocator</a:t>
            </a:r>
            <a:endParaRPr lang="zh-CN" altLang="en-US" sz="1800" dirty="0">
              <a:latin typeface="Microsoft YaHei UI" panose="020B0503020204020204" pitchFamily="34" charset="-122"/>
            </a:endParaRPr>
          </a:p>
        </p:txBody>
      </p:sp>
      <p:sp>
        <p:nvSpPr>
          <p:cNvPr id="78" name="标题 1">
            <a:extLst>
              <a:ext uri="{FF2B5EF4-FFF2-40B4-BE49-F238E27FC236}">
                <a16:creationId xmlns:a16="http://schemas.microsoft.com/office/drawing/2014/main" id="{5DD7F0D4-E054-4BC2-8A50-BCE92BB45C5B}"/>
              </a:ext>
            </a:extLst>
          </p:cNvPr>
          <p:cNvSpPr txBox="1">
            <a:spLocks/>
          </p:cNvSpPr>
          <p:nvPr/>
        </p:nvSpPr>
        <p:spPr>
          <a:xfrm>
            <a:off x="3539566" y="3212747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Microsoft YaHei UI" panose="020B0503020204020204" pitchFamily="34" charset="-122"/>
              </a:rPr>
              <a:t>Clock</a:t>
            </a:r>
          </a:p>
          <a:p>
            <a:r>
              <a:rPr lang="en-US" altLang="zh-CN" sz="1800" dirty="0">
                <a:latin typeface="Microsoft YaHei UI" panose="020B0503020204020204" pitchFamily="34" charset="-122"/>
              </a:rPr>
              <a:t>Subsystem</a:t>
            </a:r>
            <a:endParaRPr lang="zh-CN" altLang="en-US" sz="1800" dirty="0">
              <a:latin typeface="Microsoft YaHei UI" panose="020B0503020204020204" pitchFamily="34" charset="-122"/>
            </a:endParaRPr>
          </a:p>
        </p:txBody>
      </p:sp>
      <p:sp>
        <p:nvSpPr>
          <p:cNvPr id="79" name="标题 1">
            <a:extLst>
              <a:ext uri="{FF2B5EF4-FFF2-40B4-BE49-F238E27FC236}">
                <a16:creationId xmlns:a16="http://schemas.microsoft.com/office/drawing/2014/main" id="{1E6ECDE2-5E72-4155-AD09-2ED96F884B30}"/>
              </a:ext>
            </a:extLst>
          </p:cNvPr>
          <p:cNvSpPr txBox="1">
            <a:spLocks/>
          </p:cNvSpPr>
          <p:nvPr/>
        </p:nvSpPr>
        <p:spPr>
          <a:xfrm>
            <a:off x="3501724" y="5271507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Microsoft YaHei UI" panose="020B0503020204020204" pitchFamily="34" charset="-122"/>
              </a:rPr>
              <a:t>File</a:t>
            </a:r>
          </a:p>
          <a:p>
            <a:r>
              <a:rPr lang="en-US" altLang="zh-CN" sz="1800" dirty="0">
                <a:latin typeface="Microsoft YaHei UI" panose="020B0503020204020204" pitchFamily="34" charset="-122"/>
              </a:rPr>
              <a:t>subsystem</a:t>
            </a:r>
            <a:endParaRPr lang="zh-CN" altLang="en-US" sz="1800" dirty="0">
              <a:latin typeface="Microsoft YaHei UI" panose="020B0503020204020204" pitchFamily="34" charset="-122"/>
            </a:endParaRPr>
          </a:p>
        </p:txBody>
      </p:sp>
      <p:sp>
        <p:nvSpPr>
          <p:cNvPr id="80" name="标注: 左箭头 79">
            <a:extLst>
              <a:ext uri="{FF2B5EF4-FFF2-40B4-BE49-F238E27FC236}">
                <a16:creationId xmlns:a16="http://schemas.microsoft.com/office/drawing/2014/main" id="{03FEF5AB-DCF1-4801-8647-35B8D55EA27F}"/>
              </a:ext>
            </a:extLst>
          </p:cNvPr>
          <p:cNvSpPr/>
          <p:nvPr/>
        </p:nvSpPr>
        <p:spPr>
          <a:xfrm>
            <a:off x="4522424" y="5336035"/>
            <a:ext cx="1033827" cy="526495"/>
          </a:xfrm>
          <a:prstGeom prst="leftArrowCallout">
            <a:avLst>
              <a:gd name="adj1" fmla="val 25000"/>
              <a:gd name="adj2" fmla="val 25000"/>
              <a:gd name="adj3" fmla="val 27691"/>
              <a:gd name="adj4" fmla="val 7363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1" name="标题 1">
            <a:extLst>
              <a:ext uri="{FF2B5EF4-FFF2-40B4-BE49-F238E27FC236}">
                <a16:creationId xmlns:a16="http://schemas.microsoft.com/office/drawing/2014/main" id="{4C260136-C055-4DC4-A92D-FFB4DECA1404}"/>
              </a:ext>
            </a:extLst>
          </p:cNvPr>
          <p:cNvSpPr txBox="1">
            <a:spLocks/>
          </p:cNvSpPr>
          <p:nvPr/>
        </p:nvSpPr>
        <p:spPr>
          <a:xfrm>
            <a:off x="4708268" y="4285938"/>
            <a:ext cx="948104" cy="281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Microsoft YaHei UI" panose="020B0503020204020204" pitchFamily="34" charset="-122"/>
              </a:rPr>
              <a:t>Mem API</a:t>
            </a:r>
            <a:endParaRPr lang="zh-CN" altLang="en-US" sz="1800" dirty="0">
              <a:latin typeface="Microsoft YaHei UI" panose="020B0503020204020204" pitchFamily="34" charset="-122"/>
            </a:endParaRPr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BC5F3D8A-843D-41DB-AF70-9C72429B2D8D}"/>
              </a:ext>
            </a:extLst>
          </p:cNvPr>
          <p:cNvSpPr txBox="1">
            <a:spLocks/>
          </p:cNvSpPr>
          <p:nvPr/>
        </p:nvSpPr>
        <p:spPr>
          <a:xfrm>
            <a:off x="4715519" y="3380620"/>
            <a:ext cx="948104" cy="281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Microsoft YaHei UI" panose="020B0503020204020204" pitchFamily="34" charset="-122"/>
              </a:rPr>
              <a:t>Clock API</a:t>
            </a:r>
            <a:endParaRPr lang="zh-CN" altLang="en-US" sz="1800" dirty="0">
              <a:latin typeface="Microsoft YaHei UI" panose="020B0503020204020204" pitchFamily="34" charset="-122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56B249A7-27C5-46C1-A477-367A77C96727}"/>
              </a:ext>
            </a:extLst>
          </p:cNvPr>
          <p:cNvSpPr/>
          <p:nvPr/>
        </p:nvSpPr>
        <p:spPr>
          <a:xfrm>
            <a:off x="3344683" y="2331790"/>
            <a:ext cx="2380739" cy="6461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4" name="标题 1">
            <a:extLst>
              <a:ext uri="{FF2B5EF4-FFF2-40B4-BE49-F238E27FC236}">
                <a16:creationId xmlns:a16="http://schemas.microsoft.com/office/drawing/2014/main" id="{F6649876-8B79-4CA5-979E-FEA091F27DF7}"/>
              </a:ext>
            </a:extLst>
          </p:cNvPr>
          <p:cNvSpPr txBox="1">
            <a:spLocks/>
          </p:cNvSpPr>
          <p:nvPr/>
        </p:nvSpPr>
        <p:spPr>
          <a:xfrm>
            <a:off x="3545783" y="2363932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Microsoft YaHei UI" panose="020B0503020204020204" pitchFamily="34" charset="-122"/>
              </a:rPr>
              <a:t>Sched</a:t>
            </a:r>
          </a:p>
          <a:p>
            <a:r>
              <a:rPr lang="en-US" altLang="zh-CN" sz="1800" dirty="0">
                <a:latin typeface="Microsoft YaHei UI" panose="020B0503020204020204" pitchFamily="34" charset="-122"/>
              </a:rPr>
              <a:t>Subsystem</a:t>
            </a:r>
            <a:endParaRPr lang="zh-CN" altLang="en-US" sz="1800" dirty="0">
              <a:latin typeface="Microsoft YaHei UI" panose="020B0503020204020204" pitchFamily="34" charset="-122"/>
            </a:endParaRPr>
          </a:p>
        </p:txBody>
      </p:sp>
      <p:sp>
        <p:nvSpPr>
          <p:cNvPr id="85" name="标题 1">
            <a:extLst>
              <a:ext uri="{FF2B5EF4-FFF2-40B4-BE49-F238E27FC236}">
                <a16:creationId xmlns:a16="http://schemas.microsoft.com/office/drawing/2014/main" id="{A2754ED1-EA25-4362-B063-D131A82F2773}"/>
              </a:ext>
            </a:extLst>
          </p:cNvPr>
          <p:cNvSpPr txBox="1">
            <a:spLocks/>
          </p:cNvSpPr>
          <p:nvPr/>
        </p:nvSpPr>
        <p:spPr>
          <a:xfrm>
            <a:off x="4721735" y="2531805"/>
            <a:ext cx="948104" cy="281545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latin typeface="Microsoft YaHei UI" panose="020B0503020204020204" pitchFamily="34" charset="-122"/>
              </a:rPr>
              <a:t>Thread API</a:t>
            </a:r>
            <a:endParaRPr lang="zh-CN" altLang="en-US" sz="1800" dirty="0">
              <a:latin typeface="Microsoft YaHei UI" panose="020B0503020204020204" pitchFamily="34" charset="-122"/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0379F68A-F86A-4E5C-89B3-06638BD33CC3}"/>
              </a:ext>
            </a:extLst>
          </p:cNvPr>
          <p:cNvSpPr/>
          <p:nvPr/>
        </p:nvSpPr>
        <p:spPr>
          <a:xfrm>
            <a:off x="1596638" y="4315592"/>
            <a:ext cx="1424169" cy="6461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8744C1AA-3ADE-4A4A-8E97-3FE3F40535C5}"/>
              </a:ext>
            </a:extLst>
          </p:cNvPr>
          <p:cNvSpPr txBox="1">
            <a:spLocks/>
          </p:cNvSpPr>
          <p:nvPr/>
        </p:nvSpPr>
        <p:spPr>
          <a:xfrm>
            <a:off x="1806710" y="4350460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Microsoft YaHei UI" panose="020B0503020204020204" pitchFamily="34" charset="-122"/>
              </a:rPr>
              <a:t>Monitor</a:t>
            </a:r>
          </a:p>
          <a:p>
            <a:r>
              <a:rPr lang="en-US" altLang="zh-CN" sz="1800" dirty="0">
                <a:latin typeface="Microsoft YaHei UI" panose="020B0503020204020204" pitchFamily="34" charset="-122"/>
              </a:rPr>
              <a:t>Subsystem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60C67936-B51F-4257-815F-0E33E561F855}"/>
              </a:ext>
            </a:extLst>
          </p:cNvPr>
          <p:cNvSpPr/>
          <p:nvPr/>
        </p:nvSpPr>
        <p:spPr>
          <a:xfrm>
            <a:off x="1596638" y="3304509"/>
            <a:ext cx="1424169" cy="6461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1" name="标题 1">
            <a:extLst>
              <a:ext uri="{FF2B5EF4-FFF2-40B4-BE49-F238E27FC236}">
                <a16:creationId xmlns:a16="http://schemas.microsoft.com/office/drawing/2014/main" id="{4C73503A-1DE5-446D-9F6D-525FE2339676}"/>
              </a:ext>
            </a:extLst>
          </p:cNvPr>
          <p:cNvSpPr txBox="1">
            <a:spLocks/>
          </p:cNvSpPr>
          <p:nvPr/>
        </p:nvSpPr>
        <p:spPr>
          <a:xfrm>
            <a:off x="1806710" y="3339377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>
                <a:latin typeface="Microsoft YaHei UI" panose="020B0503020204020204" pitchFamily="34" charset="-122"/>
              </a:rPr>
              <a:t>Gpio</a:t>
            </a:r>
            <a:endParaRPr lang="en-US" altLang="zh-CN" sz="1800" dirty="0">
              <a:latin typeface="Microsoft YaHei UI" panose="020B0503020204020204" pitchFamily="34" charset="-122"/>
            </a:endParaRPr>
          </a:p>
          <a:p>
            <a:r>
              <a:rPr lang="en-US" altLang="zh-CN" sz="1800" dirty="0">
                <a:latin typeface="Microsoft YaHei UI" panose="020B0503020204020204" pitchFamily="34" charset="-122"/>
              </a:rPr>
              <a:t>Subsystem</a:t>
            </a:r>
          </a:p>
        </p:txBody>
      </p:sp>
      <p:sp>
        <p:nvSpPr>
          <p:cNvPr id="94" name="标题 1">
            <a:extLst>
              <a:ext uri="{FF2B5EF4-FFF2-40B4-BE49-F238E27FC236}">
                <a16:creationId xmlns:a16="http://schemas.microsoft.com/office/drawing/2014/main" id="{7E0D5349-CA2A-4A79-8550-DACB9893F052}"/>
              </a:ext>
            </a:extLst>
          </p:cNvPr>
          <p:cNvSpPr txBox="1">
            <a:spLocks/>
          </p:cNvSpPr>
          <p:nvPr/>
        </p:nvSpPr>
        <p:spPr>
          <a:xfrm>
            <a:off x="2366150" y="1009763"/>
            <a:ext cx="9851250" cy="6861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Microsoft YaHei UI" panose="020B0503020204020204" pitchFamily="34" charset="-122"/>
              </a:rPr>
              <a:t>Realtime application</a:t>
            </a:r>
            <a:endParaRPr lang="zh-CN" altLang="en-US" sz="3200" dirty="0">
              <a:latin typeface="Microsoft YaHei UI" panose="020B0503020204020204" pitchFamily="34" charset="-122"/>
            </a:endParaRPr>
          </a:p>
        </p:txBody>
      </p:sp>
      <p:sp>
        <p:nvSpPr>
          <p:cNvPr id="98" name="标注: 左箭头 97">
            <a:extLst>
              <a:ext uri="{FF2B5EF4-FFF2-40B4-BE49-F238E27FC236}">
                <a16:creationId xmlns:a16="http://schemas.microsoft.com/office/drawing/2014/main" id="{9510693B-30E2-4195-B5EE-9B4B9F59B51A}"/>
              </a:ext>
            </a:extLst>
          </p:cNvPr>
          <p:cNvSpPr/>
          <p:nvPr/>
        </p:nvSpPr>
        <p:spPr>
          <a:xfrm>
            <a:off x="4535052" y="4163463"/>
            <a:ext cx="1033827" cy="526495"/>
          </a:xfrm>
          <a:prstGeom prst="leftArrowCallout">
            <a:avLst>
              <a:gd name="adj1" fmla="val 25000"/>
              <a:gd name="adj2" fmla="val 25000"/>
              <a:gd name="adj3" fmla="val 27691"/>
              <a:gd name="adj4" fmla="val 7363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9" name="标注: 左箭头 98">
            <a:extLst>
              <a:ext uri="{FF2B5EF4-FFF2-40B4-BE49-F238E27FC236}">
                <a16:creationId xmlns:a16="http://schemas.microsoft.com/office/drawing/2014/main" id="{FBEACA96-B50B-49D2-864D-9EF518B9C589}"/>
              </a:ext>
            </a:extLst>
          </p:cNvPr>
          <p:cNvSpPr/>
          <p:nvPr/>
        </p:nvSpPr>
        <p:spPr>
          <a:xfrm>
            <a:off x="4562690" y="3250778"/>
            <a:ext cx="1033827" cy="526495"/>
          </a:xfrm>
          <a:prstGeom prst="leftArrowCallout">
            <a:avLst>
              <a:gd name="adj1" fmla="val 25000"/>
              <a:gd name="adj2" fmla="val 25000"/>
              <a:gd name="adj3" fmla="val 27691"/>
              <a:gd name="adj4" fmla="val 7363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0" name="标注: 左箭头 99">
            <a:extLst>
              <a:ext uri="{FF2B5EF4-FFF2-40B4-BE49-F238E27FC236}">
                <a16:creationId xmlns:a16="http://schemas.microsoft.com/office/drawing/2014/main" id="{2837E219-E030-4CEB-B51D-98413D899A2E}"/>
              </a:ext>
            </a:extLst>
          </p:cNvPr>
          <p:cNvSpPr/>
          <p:nvPr/>
        </p:nvSpPr>
        <p:spPr>
          <a:xfrm>
            <a:off x="4546577" y="2390954"/>
            <a:ext cx="1033827" cy="526495"/>
          </a:xfrm>
          <a:prstGeom prst="leftArrowCallout">
            <a:avLst>
              <a:gd name="adj1" fmla="val 25000"/>
              <a:gd name="adj2" fmla="val 25000"/>
              <a:gd name="adj3" fmla="val 27691"/>
              <a:gd name="adj4" fmla="val 7363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A8D8AC5-D73F-4C04-904D-FDDAB49D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  <a:cs typeface="Times New Roman"/>
              </a:rPr>
              <a:t>RROS Security Guarantee</a:t>
            </a:r>
            <a:endParaRPr lang="en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293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12F3-6AA3-3777-2CF0-D43EB803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49C61-DE1E-EC02-9948-34F63E95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22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79BF3-568C-7C13-9AC7-4B46AB0A8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33EFF49-DEE2-4C37-A586-8F967FDAC2F8}"/>
              </a:ext>
            </a:extLst>
          </p:cNvPr>
          <p:cNvGrpSpPr/>
          <p:nvPr/>
        </p:nvGrpSpPr>
        <p:grpSpPr>
          <a:xfrm>
            <a:off x="838200" y="1009763"/>
            <a:ext cx="11419782" cy="5006531"/>
            <a:chOff x="812800" y="373970"/>
            <a:chExt cx="11927687" cy="5983458"/>
          </a:xfrm>
        </p:grpSpPr>
        <p:sp>
          <p:nvSpPr>
            <p:cNvPr id="66" name="标题 1">
              <a:extLst>
                <a:ext uri="{FF2B5EF4-FFF2-40B4-BE49-F238E27FC236}">
                  <a16:creationId xmlns:a16="http://schemas.microsoft.com/office/drawing/2014/main" id="{76B47447-23A5-41CC-BF70-2873BF749604}"/>
                </a:ext>
              </a:extLst>
            </p:cNvPr>
            <p:cNvSpPr txBox="1">
              <a:spLocks/>
            </p:cNvSpPr>
            <p:nvPr/>
          </p:nvSpPr>
          <p:spPr>
            <a:xfrm>
              <a:off x="4848547" y="5724061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VFS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150FC5C-DA05-481C-B4E0-7DA6FA56F4AA}"/>
                </a:ext>
              </a:extLst>
            </p:cNvPr>
            <p:cNvSpPr/>
            <p:nvPr/>
          </p:nvSpPr>
          <p:spPr>
            <a:xfrm>
              <a:off x="6335712" y="1700442"/>
              <a:ext cx="5283200" cy="46569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标题 1">
              <a:extLst>
                <a:ext uri="{FF2B5EF4-FFF2-40B4-BE49-F238E27FC236}">
                  <a16:creationId xmlns:a16="http://schemas.microsoft.com/office/drawing/2014/main" id="{029E0C94-DF76-4ED0-8879-B769B5D29263}"/>
                </a:ext>
              </a:extLst>
            </p:cNvPr>
            <p:cNvSpPr txBox="1">
              <a:spLocks/>
            </p:cNvSpPr>
            <p:nvPr/>
          </p:nvSpPr>
          <p:spPr>
            <a:xfrm>
              <a:off x="10048087" y="1661153"/>
              <a:ext cx="2692400" cy="12881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Linux </a:t>
              </a:r>
            </a:p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kernel</a:t>
              </a:r>
              <a:endParaRPr lang="zh-CN" altLang="en-US" sz="4400" b="1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5CF5D17-5612-43BD-875A-4B9714083AC5}"/>
                </a:ext>
              </a:extLst>
            </p:cNvPr>
            <p:cNvSpPr/>
            <p:nvPr/>
          </p:nvSpPr>
          <p:spPr>
            <a:xfrm>
              <a:off x="812800" y="1694092"/>
              <a:ext cx="5283200" cy="46569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箭头: 上 69">
              <a:extLst>
                <a:ext uri="{FF2B5EF4-FFF2-40B4-BE49-F238E27FC236}">
                  <a16:creationId xmlns:a16="http://schemas.microsoft.com/office/drawing/2014/main" id="{130F61F2-0BCD-48E8-B209-B4FC4167D8B1}"/>
                </a:ext>
              </a:extLst>
            </p:cNvPr>
            <p:cNvSpPr/>
            <p:nvPr/>
          </p:nvSpPr>
          <p:spPr>
            <a:xfrm>
              <a:off x="3114675" y="1185858"/>
              <a:ext cx="679450" cy="508919"/>
            </a:xfrm>
            <a:prstGeom prst="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箭头: 上 70">
              <a:extLst>
                <a:ext uri="{FF2B5EF4-FFF2-40B4-BE49-F238E27FC236}">
                  <a16:creationId xmlns:a16="http://schemas.microsoft.com/office/drawing/2014/main" id="{016FBF68-6E22-48F9-BAFC-9CE020C4342D}"/>
                </a:ext>
              </a:extLst>
            </p:cNvPr>
            <p:cNvSpPr/>
            <p:nvPr/>
          </p:nvSpPr>
          <p:spPr>
            <a:xfrm>
              <a:off x="8637587" y="1194039"/>
              <a:ext cx="679450" cy="508919"/>
            </a:xfrm>
            <a:prstGeom prst="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3E1ACF6-CCDE-4356-8996-0E0C5BDE149D}"/>
                </a:ext>
              </a:extLst>
            </p:cNvPr>
            <p:cNvSpPr/>
            <p:nvPr/>
          </p:nvSpPr>
          <p:spPr>
            <a:xfrm>
              <a:off x="812800" y="635567"/>
              <a:ext cx="10806112" cy="600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标题 1">
              <a:extLst>
                <a:ext uri="{FF2B5EF4-FFF2-40B4-BE49-F238E27FC236}">
                  <a16:creationId xmlns:a16="http://schemas.microsoft.com/office/drawing/2014/main" id="{A471932B-F782-4AB2-93D5-01D20E04E25F}"/>
                </a:ext>
              </a:extLst>
            </p:cNvPr>
            <p:cNvSpPr txBox="1">
              <a:spLocks/>
            </p:cNvSpPr>
            <p:nvPr/>
          </p:nvSpPr>
          <p:spPr>
            <a:xfrm>
              <a:off x="893762" y="1604700"/>
              <a:ext cx="3006725" cy="14010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RROS </a:t>
              </a:r>
            </a:p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kernel</a:t>
              </a:r>
              <a:endParaRPr lang="zh-CN" altLang="en-US" sz="4400" b="1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276B91C4-C80F-4C4A-AB71-43905E7E94A5}"/>
                </a:ext>
              </a:extLst>
            </p:cNvPr>
            <p:cNvSpPr/>
            <p:nvPr/>
          </p:nvSpPr>
          <p:spPr>
            <a:xfrm>
              <a:off x="3424268" y="2968409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6C2092D6-76AD-40B7-B7CA-EF5F0B95CEF6}"/>
                </a:ext>
              </a:extLst>
            </p:cNvPr>
            <p:cNvSpPr/>
            <p:nvPr/>
          </p:nvSpPr>
          <p:spPr>
            <a:xfrm>
              <a:off x="3488211" y="4049692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BAC75399-1941-4895-AFFB-C8670CC7AB78}"/>
                </a:ext>
              </a:extLst>
            </p:cNvPr>
            <p:cNvSpPr/>
            <p:nvPr/>
          </p:nvSpPr>
          <p:spPr>
            <a:xfrm>
              <a:off x="3469393" y="5450986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标题 1">
              <a:extLst>
                <a:ext uri="{FF2B5EF4-FFF2-40B4-BE49-F238E27FC236}">
                  <a16:creationId xmlns:a16="http://schemas.microsoft.com/office/drawing/2014/main" id="{C69EC1E9-1AB2-42C4-8D7A-6E7943598585}"/>
                </a:ext>
              </a:extLst>
            </p:cNvPr>
            <p:cNvSpPr txBox="1">
              <a:spLocks/>
            </p:cNvSpPr>
            <p:nvPr/>
          </p:nvSpPr>
          <p:spPr>
            <a:xfrm>
              <a:off x="3616816" y="4111936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Mem 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Allocator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78" name="标题 1">
              <a:extLst>
                <a:ext uri="{FF2B5EF4-FFF2-40B4-BE49-F238E27FC236}">
                  <a16:creationId xmlns:a16="http://schemas.microsoft.com/office/drawing/2014/main" id="{5DD7F0D4-E054-4BC2-8A50-BCE92BB45C5B}"/>
                </a:ext>
              </a:extLst>
            </p:cNvPr>
            <p:cNvSpPr txBox="1">
              <a:spLocks/>
            </p:cNvSpPr>
            <p:nvPr/>
          </p:nvSpPr>
          <p:spPr>
            <a:xfrm>
              <a:off x="3634312" y="300682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Clock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79" name="标题 1">
              <a:extLst>
                <a:ext uri="{FF2B5EF4-FFF2-40B4-BE49-F238E27FC236}">
                  <a16:creationId xmlns:a16="http://schemas.microsoft.com/office/drawing/2014/main" id="{1E6ECDE2-5E72-4155-AD09-2ED96F884B30}"/>
                </a:ext>
              </a:extLst>
            </p:cNvPr>
            <p:cNvSpPr txBox="1">
              <a:spLocks/>
            </p:cNvSpPr>
            <p:nvPr/>
          </p:nvSpPr>
          <p:spPr>
            <a:xfrm>
              <a:off x="3594787" y="5467310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File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0" name="标注: 左箭头 79">
              <a:extLst>
                <a:ext uri="{FF2B5EF4-FFF2-40B4-BE49-F238E27FC236}">
                  <a16:creationId xmlns:a16="http://schemas.microsoft.com/office/drawing/2014/main" id="{03FEF5AB-DCF1-4801-8647-35B8D55EA27F}"/>
                </a:ext>
              </a:extLst>
            </p:cNvPr>
            <p:cNvSpPr/>
            <p:nvPr/>
          </p:nvSpPr>
          <p:spPr>
            <a:xfrm>
              <a:off x="4660883" y="5544430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标题 1">
              <a:extLst>
                <a:ext uri="{FF2B5EF4-FFF2-40B4-BE49-F238E27FC236}">
                  <a16:creationId xmlns:a16="http://schemas.microsoft.com/office/drawing/2014/main" id="{4C260136-C055-4DC4-A92D-FFB4DECA1404}"/>
                </a:ext>
              </a:extLst>
            </p:cNvPr>
            <p:cNvSpPr txBox="1">
              <a:spLocks/>
            </p:cNvSpPr>
            <p:nvPr/>
          </p:nvSpPr>
          <p:spPr>
            <a:xfrm>
              <a:off x="4854993" y="4289427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Mem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2" name="标题 1">
              <a:extLst>
                <a:ext uri="{FF2B5EF4-FFF2-40B4-BE49-F238E27FC236}">
                  <a16:creationId xmlns:a16="http://schemas.microsoft.com/office/drawing/2014/main" id="{BC5F3D8A-843D-41DB-AF70-9C72429B2D8D}"/>
                </a:ext>
              </a:extLst>
            </p:cNvPr>
            <p:cNvSpPr txBox="1">
              <a:spLocks/>
            </p:cNvSpPr>
            <p:nvPr/>
          </p:nvSpPr>
          <p:spPr>
            <a:xfrm>
              <a:off x="4862566" y="3207453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Clock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56B249A7-27C5-46C1-A477-367A77C96727}"/>
                </a:ext>
              </a:extLst>
            </p:cNvPr>
            <p:cNvSpPr/>
            <p:nvPr/>
          </p:nvSpPr>
          <p:spPr>
            <a:xfrm>
              <a:off x="3430761" y="1953965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4" name="标题 1">
              <a:extLst>
                <a:ext uri="{FF2B5EF4-FFF2-40B4-BE49-F238E27FC236}">
                  <a16:creationId xmlns:a16="http://schemas.microsoft.com/office/drawing/2014/main" id="{F6649876-8B79-4CA5-979E-FEA091F27DF7}"/>
                </a:ext>
              </a:extLst>
            </p:cNvPr>
            <p:cNvSpPr txBox="1">
              <a:spLocks/>
            </p:cNvSpPr>
            <p:nvPr/>
          </p:nvSpPr>
          <p:spPr>
            <a:xfrm>
              <a:off x="3640805" y="1992379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Sched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5" name="标题 1">
              <a:extLst>
                <a:ext uri="{FF2B5EF4-FFF2-40B4-BE49-F238E27FC236}">
                  <a16:creationId xmlns:a16="http://schemas.microsoft.com/office/drawing/2014/main" id="{A2754ED1-EA25-4362-B063-D131A82F2773}"/>
                </a:ext>
              </a:extLst>
            </p:cNvPr>
            <p:cNvSpPr txBox="1">
              <a:spLocks/>
            </p:cNvSpPr>
            <p:nvPr/>
          </p:nvSpPr>
          <p:spPr>
            <a:xfrm>
              <a:off x="4869059" y="2193009"/>
              <a:ext cx="990272" cy="336483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Thread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0379F68A-F86A-4E5C-89B3-06638BD33CC3}"/>
                </a:ext>
              </a:extLst>
            </p:cNvPr>
            <p:cNvSpPr/>
            <p:nvPr/>
          </p:nvSpPr>
          <p:spPr>
            <a:xfrm>
              <a:off x="1604970" y="4324867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7" name="标题 1">
              <a:extLst>
                <a:ext uri="{FF2B5EF4-FFF2-40B4-BE49-F238E27FC236}">
                  <a16:creationId xmlns:a16="http://schemas.microsoft.com/office/drawing/2014/main" id="{8744C1AA-3ADE-4A4A-8E97-3FE3F40535C5}"/>
                </a:ext>
              </a:extLst>
            </p:cNvPr>
            <p:cNvSpPr txBox="1">
              <a:spLocks/>
            </p:cNvSpPr>
            <p:nvPr/>
          </p:nvSpPr>
          <p:spPr>
            <a:xfrm>
              <a:off x="1824385" y="4366539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Monitor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52974AE2-A5FD-46D1-A41E-4AD71E1AAA6A}"/>
                </a:ext>
              </a:extLst>
            </p:cNvPr>
            <p:cNvSpPr/>
            <p:nvPr/>
          </p:nvSpPr>
          <p:spPr>
            <a:xfrm>
              <a:off x="9694257" y="4225053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7BC10BD1-B465-4FC8-A524-532C871A8DDE}"/>
                </a:ext>
              </a:extLst>
            </p:cNvPr>
            <p:cNvSpPr txBox="1">
              <a:spLocks/>
            </p:cNvSpPr>
            <p:nvPr/>
          </p:nvSpPr>
          <p:spPr>
            <a:xfrm>
              <a:off x="9913672" y="4266725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FPGA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60C67936-B51F-4257-815F-0E33E561F855}"/>
                </a:ext>
              </a:extLst>
            </p:cNvPr>
            <p:cNvSpPr/>
            <p:nvPr/>
          </p:nvSpPr>
          <p:spPr>
            <a:xfrm>
              <a:off x="1604970" y="3116491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1" name="标题 1">
              <a:extLst>
                <a:ext uri="{FF2B5EF4-FFF2-40B4-BE49-F238E27FC236}">
                  <a16:creationId xmlns:a16="http://schemas.microsoft.com/office/drawing/2014/main" id="{4C73503A-1DE5-446D-9F6D-525FE2339676}"/>
                </a:ext>
              </a:extLst>
            </p:cNvPr>
            <p:cNvSpPr txBox="1">
              <a:spLocks/>
            </p:cNvSpPr>
            <p:nvPr/>
          </p:nvSpPr>
          <p:spPr>
            <a:xfrm>
              <a:off x="1824385" y="315816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 err="1">
                  <a:latin typeface="Microsoft YaHei UI" panose="020B0503020204020204" pitchFamily="34" charset="-122"/>
                </a:rPr>
                <a:t>Gpio</a:t>
              </a:r>
              <a:endParaRPr lang="en-US" altLang="zh-CN" sz="1800" dirty="0">
                <a:latin typeface="Microsoft YaHei UI" panose="020B0503020204020204" pitchFamily="34" charset="-122"/>
              </a:endParaRP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8B945FFE-4B45-4604-8F70-4AF5989060B1}"/>
                </a:ext>
              </a:extLst>
            </p:cNvPr>
            <p:cNvSpPr/>
            <p:nvPr/>
          </p:nvSpPr>
          <p:spPr>
            <a:xfrm>
              <a:off x="9694257" y="3005763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4" name="标题 1">
              <a:extLst>
                <a:ext uri="{FF2B5EF4-FFF2-40B4-BE49-F238E27FC236}">
                  <a16:creationId xmlns:a16="http://schemas.microsoft.com/office/drawing/2014/main" id="{7E0D5349-CA2A-4A79-8550-DACB9893F052}"/>
                </a:ext>
              </a:extLst>
            </p:cNvPr>
            <p:cNvSpPr txBox="1">
              <a:spLocks/>
            </p:cNvSpPr>
            <p:nvPr/>
          </p:nvSpPr>
          <p:spPr>
            <a:xfrm>
              <a:off x="2408707" y="373970"/>
              <a:ext cx="10289393" cy="820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dirty="0">
                  <a:latin typeface="Microsoft YaHei UI" panose="020B0503020204020204" pitchFamily="34" charset="-122"/>
                </a:rPr>
                <a:t>Realtime application &amp;&amp; General application</a:t>
              </a:r>
              <a:endParaRPr lang="zh-CN" altLang="en-US" sz="32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D817572E-C5C2-4361-B48A-7ED347DDC29C}"/>
                </a:ext>
              </a:extLst>
            </p:cNvPr>
            <p:cNvSpPr/>
            <p:nvPr/>
          </p:nvSpPr>
          <p:spPr>
            <a:xfrm>
              <a:off x="5492034" y="4944751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39BB461-40C8-48DE-AACE-F5120EB40514}"/>
                </a:ext>
              </a:extLst>
            </p:cNvPr>
            <p:cNvSpPr/>
            <p:nvPr/>
          </p:nvSpPr>
          <p:spPr>
            <a:xfrm>
              <a:off x="6050665" y="4966226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FE78515-5674-45C3-B4D6-177708A5E83C}"/>
                </a:ext>
              </a:extLst>
            </p:cNvPr>
            <p:cNvSpPr/>
            <p:nvPr/>
          </p:nvSpPr>
          <p:spPr>
            <a:xfrm>
              <a:off x="6624730" y="4966226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8" name="标注: 左箭头 97">
              <a:extLst>
                <a:ext uri="{FF2B5EF4-FFF2-40B4-BE49-F238E27FC236}">
                  <a16:creationId xmlns:a16="http://schemas.microsoft.com/office/drawing/2014/main" id="{9510693B-30E2-4195-B5EE-9B4B9F59B51A}"/>
                </a:ext>
              </a:extLst>
            </p:cNvPr>
            <p:cNvSpPr/>
            <p:nvPr/>
          </p:nvSpPr>
          <p:spPr>
            <a:xfrm>
              <a:off x="4674073" y="4143053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9" name="标注: 左箭头 98">
              <a:extLst>
                <a:ext uri="{FF2B5EF4-FFF2-40B4-BE49-F238E27FC236}">
                  <a16:creationId xmlns:a16="http://schemas.microsoft.com/office/drawing/2014/main" id="{FBEACA96-B50B-49D2-864D-9EF518B9C589}"/>
                </a:ext>
              </a:extLst>
            </p:cNvPr>
            <p:cNvSpPr/>
            <p:nvPr/>
          </p:nvSpPr>
          <p:spPr>
            <a:xfrm>
              <a:off x="4702940" y="3052276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0" name="标注: 左箭头 99">
              <a:extLst>
                <a:ext uri="{FF2B5EF4-FFF2-40B4-BE49-F238E27FC236}">
                  <a16:creationId xmlns:a16="http://schemas.microsoft.com/office/drawing/2014/main" id="{2837E219-E030-4CEB-B51D-98413D899A2E}"/>
                </a:ext>
              </a:extLst>
            </p:cNvPr>
            <p:cNvSpPr/>
            <p:nvPr/>
          </p:nvSpPr>
          <p:spPr>
            <a:xfrm>
              <a:off x="4686110" y="2024674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1" name="标题 1">
              <a:extLst>
                <a:ext uri="{FF2B5EF4-FFF2-40B4-BE49-F238E27FC236}">
                  <a16:creationId xmlns:a16="http://schemas.microsoft.com/office/drawing/2014/main" id="{75028976-DA56-4E76-AD23-BCE690C2801C}"/>
                </a:ext>
              </a:extLst>
            </p:cNvPr>
            <p:cNvSpPr txBox="1">
              <a:spLocks/>
            </p:cNvSpPr>
            <p:nvPr/>
          </p:nvSpPr>
          <p:spPr>
            <a:xfrm>
              <a:off x="6827662" y="5722975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VFS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EF4338B9-6C0D-44C1-9656-3FBA40020883}"/>
                </a:ext>
              </a:extLst>
            </p:cNvPr>
            <p:cNvSpPr/>
            <p:nvPr/>
          </p:nvSpPr>
          <p:spPr>
            <a:xfrm>
              <a:off x="6599294" y="2989241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3225B3FC-9C6F-4368-83D4-CF16A73838DB}"/>
                </a:ext>
              </a:extLst>
            </p:cNvPr>
            <p:cNvSpPr/>
            <p:nvPr/>
          </p:nvSpPr>
          <p:spPr>
            <a:xfrm>
              <a:off x="6663237" y="4070524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1E20F1FF-E2B0-4015-A405-ADE0DACE5D8E}"/>
                </a:ext>
              </a:extLst>
            </p:cNvPr>
            <p:cNvSpPr/>
            <p:nvPr/>
          </p:nvSpPr>
          <p:spPr>
            <a:xfrm>
              <a:off x="6644419" y="5471818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" name="标题 1">
              <a:extLst>
                <a:ext uri="{FF2B5EF4-FFF2-40B4-BE49-F238E27FC236}">
                  <a16:creationId xmlns:a16="http://schemas.microsoft.com/office/drawing/2014/main" id="{8C592582-D5F3-4230-975C-0A5B0CC6D76C}"/>
                </a:ext>
              </a:extLst>
            </p:cNvPr>
            <p:cNvSpPr txBox="1">
              <a:spLocks/>
            </p:cNvSpPr>
            <p:nvPr/>
          </p:nvSpPr>
          <p:spPr>
            <a:xfrm>
              <a:off x="7802779" y="4142050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Mem 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Allocator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6" name="标题 1">
              <a:extLst>
                <a:ext uri="{FF2B5EF4-FFF2-40B4-BE49-F238E27FC236}">
                  <a16:creationId xmlns:a16="http://schemas.microsoft.com/office/drawing/2014/main" id="{6AF82C1A-A989-4D16-9EA2-412320D1EB07}"/>
                </a:ext>
              </a:extLst>
            </p:cNvPr>
            <p:cNvSpPr txBox="1">
              <a:spLocks/>
            </p:cNvSpPr>
            <p:nvPr/>
          </p:nvSpPr>
          <p:spPr>
            <a:xfrm>
              <a:off x="7820275" y="3036937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Clock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7" name="标题 1">
              <a:extLst>
                <a:ext uri="{FF2B5EF4-FFF2-40B4-BE49-F238E27FC236}">
                  <a16:creationId xmlns:a16="http://schemas.microsoft.com/office/drawing/2014/main" id="{03C552BA-0E57-4A01-B5DB-3D1F09C41C44}"/>
                </a:ext>
              </a:extLst>
            </p:cNvPr>
            <p:cNvSpPr txBox="1">
              <a:spLocks/>
            </p:cNvSpPr>
            <p:nvPr/>
          </p:nvSpPr>
          <p:spPr>
            <a:xfrm>
              <a:off x="7780750" y="5497424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File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8" name="标注: 左箭头 107">
              <a:extLst>
                <a:ext uri="{FF2B5EF4-FFF2-40B4-BE49-F238E27FC236}">
                  <a16:creationId xmlns:a16="http://schemas.microsoft.com/office/drawing/2014/main" id="{CA8586DB-8B05-4115-8BDF-9A882459BB82}"/>
                </a:ext>
              </a:extLst>
            </p:cNvPr>
            <p:cNvSpPr/>
            <p:nvPr/>
          </p:nvSpPr>
          <p:spPr>
            <a:xfrm>
              <a:off x="5885597" y="3076840"/>
              <a:ext cx="1907478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" name="标注: 左箭头 108">
              <a:extLst>
                <a:ext uri="{FF2B5EF4-FFF2-40B4-BE49-F238E27FC236}">
                  <a16:creationId xmlns:a16="http://schemas.microsoft.com/office/drawing/2014/main" id="{8D3FE043-83B9-4F16-817E-02E44E95373B}"/>
                </a:ext>
              </a:extLst>
            </p:cNvPr>
            <p:cNvSpPr/>
            <p:nvPr/>
          </p:nvSpPr>
          <p:spPr>
            <a:xfrm>
              <a:off x="5847232" y="4142050"/>
              <a:ext cx="1891389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" name="标注: 左箭头 109">
              <a:extLst>
                <a:ext uri="{FF2B5EF4-FFF2-40B4-BE49-F238E27FC236}">
                  <a16:creationId xmlns:a16="http://schemas.microsoft.com/office/drawing/2014/main" id="{9D4078CC-BC8C-411F-A8E0-766235C5FC41}"/>
                </a:ext>
              </a:extLst>
            </p:cNvPr>
            <p:cNvSpPr/>
            <p:nvPr/>
          </p:nvSpPr>
          <p:spPr>
            <a:xfrm>
              <a:off x="5828415" y="5543344"/>
              <a:ext cx="1891390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1" name="标题 1">
              <a:extLst>
                <a:ext uri="{FF2B5EF4-FFF2-40B4-BE49-F238E27FC236}">
                  <a16:creationId xmlns:a16="http://schemas.microsoft.com/office/drawing/2014/main" id="{6BBFDFE8-9A71-4451-BD73-5C937156BE51}"/>
                </a:ext>
              </a:extLst>
            </p:cNvPr>
            <p:cNvSpPr txBox="1">
              <a:spLocks/>
            </p:cNvSpPr>
            <p:nvPr/>
          </p:nvSpPr>
          <p:spPr>
            <a:xfrm>
              <a:off x="6834108" y="4288341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Mem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2" name="标题 1">
              <a:extLst>
                <a:ext uri="{FF2B5EF4-FFF2-40B4-BE49-F238E27FC236}">
                  <a16:creationId xmlns:a16="http://schemas.microsoft.com/office/drawing/2014/main" id="{48CEC0C3-F369-4567-AE9A-B419D3943A6B}"/>
                </a:ext>
              </a:extLst>
            </p:cNvPr>
            <p:cNvSpPr txBox="1">
              <a:spLocks/>
            </p:cNvSpPr>
            <p:nvPr/>
          </p:nvSpPr>
          <p:spPr>
            <a:xfrm>
              <a:off x="6841681" y="3206367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Clock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FA3506FF-75BE-4ECA-9F3B-3C9416C50D2B}"/>
                </a:ext>
              </a:extLst>
            </p:cNvPr>
            <p:cNvSpPr/>
            <p:nvPr/>
          </p:nvSpPr>
          <p:spPr>
            <a:xfrm>
              <a:off x="6605787" y="1974797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4" name="标题 1">
              <a:extLst>
                <a:ext uri="{FF2B5EF4-FFF2-40B4-BE49-F238E27FC236}">
                  <a16:creationId xmlns:a16="http://schemas.microsoft.com/office/drawing/2014/main" id="{F7CAF3C5-065F-4076-BD23-564698C0E5DC}"/>
                </a:ext>
              </a:extLst>
            </p:cNvPr>
            <p:cNvSpPr txBox="1">
              <a:spLocks/>
            </p:cNvSpPr>
            <p:nvPr/>
          </p:nvSpPr>
          <p:spPr>
            <a:xfrm>
              <a:off x="7826768" y="202249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Sched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5" name="标注: 左箭头 114">
              <a:extLst>
                <a:ext uri="{FF2B5EF4-FFF2-40B4-BE49-F238E27FC236}">
                  <a16:creationId xmlns:a16="http://schemas.microsoft.com/office/drawing/2014/main" id="{31BE39D0-C50C-417A-81F2-2DD72216D446}"/>
                </a:ext>
              </a:extLst>
            </p:cNvPr>
            <p:cNvSpPr/>
            <p:nvPr/>
          </p:nvSpPr>
          <p:spPr>
            <a:xfrm>
              <a:off x="5892090" y="2062396"/>
              <a:ext cx="1907478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6" name="标题 1">
              <a:extLst>
                <a:ext uri="{FF2B5EF4-FFF2-40B4-BE49-F238E27FC236}">
                  <a16:creationId xmlns:a16="http://schemas.microsoft.com/office/drawing/2014/main" id="{CB5D6472-C985-4D92-AD47-F62F12F28766}"/>
                </a:ext>
              </a:extLst>
            </p:cNvPr>
            <p:cNvSpPr txBox="1">
              <a:spLocks/>
            </p:cNvSpPr>
            <p:nvPr/>
          </p:nvSpPr>
          <p:spPr>
            <a:xfrm>
              <a:off x="6848174" y="2191923"/>
              <a:ext cx="990272" cy="336483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Thread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60" name="箭头: 环形 59">
            <a:extLst>
              <a:ext uri="{FF2B5EF4-FFF2-40B4-BE49-F238E27FC236}">
                <a16:creationId xmlns:a16="http://schemas.microsoft.com/office/drawing/2014/main" id="{FD2D1F80-760A-423E-8529-D36CCBBCC693}"/>
              </a:ext>
            </a:extLst>
          </p:cNvPr>
          <p:cNvSpPr/>
          <p:nvPr/>
        </p:nvSpPr>
        <p:spPr>
          <a:xfrm>
            <a:off x="5132347" y="1726150"/>
            <a:ext cx="2062202" cy="1371600"/>
          </a:xfrm>
          <a:prstGeom prst="circularArrow">
            <a:avLst>
              <a:gd name="adj1" fmla="val 2800"/>
              <a:gd name="adj2" fmla="val 1142319"/>
              <a:gd name="adj3" fmla="val 20297183"/>
              <a:gd name="adj4" fmla="val 11006036"/>
              <a:gd name="adj5" fmla="val 69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标题 1">
            <a:extLst>
              <a:ext uri="{FF2B5EF4-FFF2-40B4-BE49-F238E27FC236}">
                <a16:creationId xmlns:a16="http://schemas.microsoft.com/office/drawing/2014/main" id="{3E3C27E4-7648-43C8-BBFB-D3D649D46121}"/>
              </a:ext>
            </a:extLst>
          </p:cNvPr>
          <p:cNvSpPr txBox="1">
            <a:spLocks/>
          </p:cNvSpPr>
          <p:nvPr/>
        </p:nvSpPr>
        <p:spPr>
          <a:xfrm>
            <a:off x="9551538" y="3246728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latin typeface="Microsoft YaHei UI" panose="020B0503020204020204" pitchFamily="34" charset="-122"/>
              </a:rPr>
              <a:t>GPU Subsystem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176AA8DD-12BB-4834-B718-1873CD98F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  <a:cs typeface="Times New Roman"/>
              </a:rPr>
              <a:t>RROS Security Guarantee</a:t>
            </a:r>
            <a:endParaRPr lang="en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208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C12F3-6AA3-3777-2CF0-D43EB803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49C61-DE1E-EC02-9948-34F63E95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23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79BF3-568C-7C13-9AC7-4B46AB0A8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33EFF49-DEE2-4C37-A586-8F967FDAC2F8}"/>
              </a:ext>
            </a:extLst>
          </p:cNvPr>
          <p:cNvGrpSpPr/>
          <p:nvPr/>
        </p:nvGrpSpPr>
        <p:grpSpPr>
          <a:xfrm>
            <a:off x="838200" y="1009763"/>
            <a:ext cx="11419782" cy="5006531"/>
            <a:chOff x="812800" y="373970"/>
            <a:chExt cx="11927687" cy="5983458"/>
          </a:xfrm>
        </p:grpSpPr>
        <p:sp>
          <p:nvSpPr>
            <p:cNvPr id="66" name="标题 1">
              <a:extLst>
                <a:ext uri="{FF2B5EF4-FFF2-40B4-BE49-F238E27FC236}">
                  <a16:creationId xmlns:a16="http://schemas.microsoft.com/office/drawing/2014/main" id="{76B47447-23A5-41CC-BF70-2873BF749604}"/>
                </a:ext>
              </a:extLst>
            </p:cNvPr>
            <p:cNvSpPr txBox="1">
              <a:spLocks/>
            </p:cNvSpPr>
            <p:nvPr/>
          </p:nvSpPr>
          <p:spPr>
            <a:xfrm>
              <a:off x="4848547" y="5724061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VFS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150FC5C-DA05-481C-B4E0-7DA6FA56F4AA}"/>
                </a:ext>
              </a:extLst>
            </p:cNvPr>
            <p:cNvSpPr/>
            <p:nvPr/>
          </p:nvSpPr>
          <p:spPr>
            <a:xfrm>
              <a:off x="6335712" y="1700442"/>
              <a:ext cx="5283200" cy="46569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标题 1">
              <a:extLst>
                <a:ext uri="{FF2B5EF4-FFF2-40B4-BE49-F238E27FC236}">
                  <a16:creationId xmlns:a16="http://schemas.microsoft.com/office/drawing/2014/main" id="{029E0C94-DF76-4ED0-8879-B769B5D29263}"/>
                </a:ext>
              </a:extLst>
            </p:cNvPr>
            <p:cNvSpPr txBox="1">
              <a:spLocks/>
            </p:cNvSpPr>
            <p:nvPr/>
          </p:nvSpPr>
          <p:spPr>
            <a:xfrm>
              <a:off x="10048087" y="1661153"/>
              <a:ext cx="2692400" cy="12881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Linux </a:t>
              </a:r>
            </a:p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kernel</a:t>
              </a:r>
              <a:endParaRPr lang="zh-CN" altLang="en-US" sz="4400" b="1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5CF5D17-5612-43BD-875A-4B9714083AC5}"/>
                </a:ext>
              </a:extLst>
            </p:cNvPr>
            <p:cNvSpPr/>
            <p:nvPr/>
          </p:nvSpPr>
          <p:spPr>
            <a:xfrm>
              <a:off x="812800" y="1694092"/>
              <a:ext cx="5283200" cy="46569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箭头: 上 69">
              <a:extLst>
                <a:ext uri="{FF2B5EF4-FFF2-40B4-BE49-F238E27FC236}">
                  <a16:creationId xmlns:a16="http://schemas.microsoft.com/office/drawing/2014/main" id="{130F61F2-0BCD-48E8-B209-B4FC4167D8B1}"/>
                </a:ext>
              </a:extLst>
            </p:cNvPr>
            <p:cNvSpPr/>
            <p:nvPr/>
          </p:nvSpPr>
          <p:spPr>
            <a:xfrm>
              <a:off x="3114675" y="1185858"/>
              <a:ext cx="679450" cy="508919"/>
            </a:xfrm>
            <a:prstGeom prst="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箭头: 上 70">
              <a:extLst>
                <a:ext uri="{FF2B5EF4-FFF2-40B4-BE49-F238E27FC236}">
                  <a16:creationId xmlns:a16="http://schemas.microsoft.com/office/drawing/2014/main" id="{016FBF68-6E22-48F9-BAFC-9CE020C4342D}"/>
                </a:ext>
              </a:extLst>
            </p:cNvPr>
            <p:cNvSpPr/>
            <p:nvPr/>
          </p:nvSpPr>
          <p:spPr>
            <a:xfrm>
              <a:off x="8637587" y="1194039"/>
              <a:ext cx="679450" cy="508919"/>
            </a:xfrm>
            <a:prstGeom prst="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3E1ACF6-CCDE-4356-8996-0E0C5BDE149D}"/>
                </a:ext>
              </a:extLst>
            </p:cNvPr>
            <p:cNvSpPr/>
            <p:nvPr/>
          </p:nvSpPr>
          <p:spPr>
            <a:xfrm>
              <a:off x="812800" y="635567"/>
              <a:ext cx="10806112" cy="600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标题 1">
              <a:extLst>
                <a:ext uri="{FF2B5EF4-FFF2-40B4-BE49-F238E27FC236}">
                  <a16:creationId xmlns:a16="http://schemas.microsoft.com/office/drawing/2014/main" id="{A471932B-F782-4AB2-93D5-01D20E04E25F}"/>
                </a:ext>
              </a:extLst>
            </p:cNvPr>
            <p:cNvSpPr txBox="1">
              <a:spLocks/>
            </p:cNvSpPr>
            <p:nvPr/>
          </p:nvSpPr>
          <p:spPr>
            <a:xfrm>
              <a:off x="893762" y="1604700"/>
              <a:ext cx="3006725" cy="14010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RROS </a:t>
              </a:r>
            </a:p>
            <a:p>
              <a:pPr algn="l"/>
              <a:r>
                <a:rPr lang="en-US" altLang="zh-CN" sz="4400" b="1" dirty="0">
                  <a:latin typeface="Microsoft YaHei UI" panose="020B0503020204020204" pitchFamily="34" charset="-122"/>
                </a:rPr>
                <a:t>kernel</a:t>
              </a:r>
              <a:endParaRPr lang="zh-CN" altLang="en-US" sz="4400" b="1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276B91C4-C80F-4C4A-AB71-43905E7E94A5}"/>
                </a:ext>
              </a:extLst>
            </p:cNvPr>
            <p:cNvSpPr/>
            <p:nvPr/>
          </p:nvSpPr>
          <p:spPr>
            <a:xfrm>
              <a:off x="3424268" y="2968409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6C2092D6-76AD-40B7-B7CA-EF5F0B95CEF6}"/>
                </a:ext>
              </a:extLst>
            </p:cNvPr>
            <p:cNvSpPr/>
            <p:nvPr/>
          </p:nvSpPr>
          <p:spPr>
            <a:xfrm>
              <a:off x="3488211" y="4049692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BAC75399-1941-4895-AFFB-C8670CC7AB78}"/>
                </a:ext>
              </a:extLst>
            </p:cNvPr>
            <p:cNvSpPr/>
            <p:nvPr/>
          </p:nvSpPr>
          <p:spPr>
            <a:xfrm>
              <a:off x="3469393" y="5450986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标题 1">
              <a:extLst>
                <a:ext uri="{FF2B5EF4-FFF2-40B4-BE49-F238E27FC236}">
                  <a16:creationId xmlns:a16="http://schemas.microsoft.com/office/drawing/2014/main" id="{5DD7F0D4-E054-4BC2-8A50-BCE92BB45C5B}"/>
                </a:ext>
              </a:extLst>
            </p:cNvPr>
            <p:cNvSpPr txBox="1">
              <a:spLocks/>
            </p:cNvSpPr>
            <p:nvPr/>
          </p:nvSpPr>
          <p:spPr>
            <a:xfrm>
              <a:off x="3634312" y="300682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Clock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79" name="标题 1">
              <a:extLst>
                <a:ext uri="{FF2B5EF4-FFF2-40B4-BE49-F238E27FC236}">
                  <a16:creationId xmlns:a16="http://schemas.microsoft.com/office/drawing/2014/main" id="{1E6ECDE2-5E72-4155-AD09-2ED96F884B30}"/>
                </a:ext>
              </a:extLst>
            </p:cNvPr>
            <p:cNvSpPr txBox="1">
              <a:spLocks/>
            </p:cNvSpPr>
            <p:nvPr/>
          </p:nvSpPr>
          <p:spPr>
            <a:xfrm>
              <a:off x="3594787" y="5467310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File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0" name="标注: 左箭头 79">
              <a:extLst>
                <a:ext uri="{FF2B5EF4-FFF2-40B4-BE49-F238E27FC236}">
                  <a16:creationId xmlns:a16="http://schemas.microsoft.com/office/drawing/2014/main" id="{03FEF5AB-DCF1-4801-8647-35B8D55EA27F}"/>
                </a:ext>
              </a:extLst>
            </p:cNvPr>
            <p:cNvSpPr/>
            <p:nvPr/>
          </p:nvSpPr>
          <p:spPr>
            <a:xfrm>
              <a:off x="4660883" y="5544430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标题 1">
              <a:extLst>
                <a:ext uri="{FF2B5EF4-FFF2-40B4-BE49-F238E27FC236}">
                  <a16:creationId xmlns:a16="http://schemas.microsoft.com/office/drawing/2014/main" id="{4C260136-C055-4DC4-A92D-FFB4DECA1404}"/>
                </a:ext>
              </a:extLst>
            </p:cNvPr>
            <p:cNvSpPr txBox="1">
              <a:spLocks/>
            </p:cNvSpPr>
            <p:nvPr/>
          </p:nvSpPr>
          <p:spPr>
            <a:xfrm>
              <a:off x="4854993" y="4289427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Mem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2" name="标题 1">
              <a:extLst>
                <a:ext uri="{FF2B5EF4-FFF2-40B4-BE49-F238E27FC236}">
                  <a16:creationId xmlns:a16="http://schemas.microsoft.com/office/drawing/2014/main" id="{BC5F3D8A-843D-41DB-AF70-9C72429B2D8D}"/>
                </a:ext>
              </a:extLst>
            </p:cNvPr>
            <p:cNvSpPr txBox="1">
              <a:spLocks/>
            </p:cNvSpPr>
            <p:nvPr/>
          </p:nvSpPr>
          <p:spPr>
            <a:xfrm>
              <a:off x="4862566" y="3207453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Clock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56B249A7-27C5-46C1-A477-367A77C96727}"/>
                </a:ext>
              </a:extLst>
            </p:cNvPr>
            <p:cNvSpPr/>
            <p:nvPr/>
          </p:nvSpPr>
          <p:spPr>
            <a:xfrm>
              <a:off x="3430761" y="1953965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4" name="标题 1">
              <a:extLst>
                <a:ext uri="{FF2B5EF4-FFF2-40B4-BE49-F238E27FC236}">
                  <a16:creationId xmlns:a16="http://schemas.microsoft.com/office/drawing/2014/main" id="{F6649876-8B79-4CA5-979E-FEA091F27DF7}"/>
                </a:ext>
              </a:extLst>
            </p:cNvPr>
            <p:cNvSpPr txBox="1">
              <a:spLocks/>
            </p:cNvSpPr>
            <p:nvPr/>
          </p:nvSpPr>
          <p:spPr>
            <a:xfrm>
              <a:off x="3640805" y="1992379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Sched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5" name="标题 1">
              <a:extLst>
                <a:ext uri="{FF2B5EF4-FFF2-40B4-BE49-F238E27FC236}">
                  <a16:creationId xmlns:a16="http://schemas.microsoft.com/office/drawing/2014/main" id="{A2754ED1-EA25-4362-B063-D131A82F2773}"/>
                </a:ext>
              </a:extLst>
            </p:cNvPr>
            <p:cNvSpPr txBox="1">
              <a:spLocks/>
            </p:cNvSpPr>
            <p:nvPr/>
          </p:nvSpPr>
          <p:spPr>
            <a:xfrm>
              <a:off x="4869059" y="2193009"/>
              <a:ext cx="990272" cy="336483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Thread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0379F68A-F86A-4E5C-89B3-06638BD33CC3}"/>
                </a:ext>
              </a:extLst>
            </p:cNvPr>
            <p:cNvSpPr/>
            <p:nvPr/>
          </p:nvSpPr>
          <p:spPr>
            <a:xfrm>
              <a:off x="1604970" y="4324867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7" name="标题 1">
              <a:extLst>
                <a:ext uri="{FF2B5EF4-FFF2-40B4-BE49-F238E27FC236}">
                  <a16:creationId xmlns:a16="http://schemas.microsoft.com/office/drawing/2014/main" id="{8744C1AA-3ADE-4A4A-8E97-3FE3F40535C5}"/>
                </a:ext>
              </a:extLst>
            </p:cNvPr>
            <p:cNvSpPr txBox="1">
              <a:spLocks/>
            </p:cNvSpPr>
            <p:nvPr/>
          </p:nvSpPr>
          <p:spPr>
            <a:xfrm>
              <a:off x="1824385" y="4366539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Monitor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52974AE2-A5FD-46D1-A41E-4AD71E1AAA6A}"/>
                </a:ext>
              </a:extLst>
            </p:cNvPr>
            <p:cNvSpPr/>
            <p:nvPr/>
          </p:nvSpPr>
          <p:spPr>
            <a:xfrm>
              <a:off x="9694257" y="4225053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7BC10BD1-B465-4FC8-A524-532C871A8DDE}"/>
                </a:ext>
              </a:extLst>
            </p:cNvPr>
            <p:cNvSpPr txBox="1">
              <a:spLocks/>
            </p:cNvSpPr>
            <p:nvPr/>
          </p:nvSpPr>
          <p:spPr>
            <a:xfrm>
              <a:off x="9913672" y="4266725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FPGA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60C67936-B51F-4257-815F-0E33E561F855}"/>
                </a:ext>
              </a:extLst>
            </p:cNvPr>
            <p:cNvSpPr/>
            <p:nvPr/>
          </p:nvSpPr>
          <p:spPr>
            <a:xfrm>
              <a:off x="1604970" y="3116491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1" name="标题 1">
              <a:extLst>
                <a:ext uri="{FF2B5EF4-FFF2-40B4-BE49-F238E27FC236}">
                  <a16:creationId xmlns:a16="http://schemas.microsoft.com/office/drawing/2014/main" id="{4C73503A-1DE5-446D-9F6D-525FE2339676}"/>
                </a:ext>
              </a:extLst>
            </p:cNvPr>
            <p:cNvSpPr txBox="1">
              <a:spLocks/>
            </p:cNvSpPr>
            <p:nvPr/>
          </p:nvSpPr>
          <p:spPr>
            <a:xfrm>
              <a:off x="1824385" y="315816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 err="1">
                  <a:latin typeface="Microsoft YaHei UI" panose="020B0503020204020204" pitchFamily="34" charset="-122"/>
                </a:rPr>
                <a:t>Gpio</a:t>
              </a:r>
              <a:endParaRPr lang="en-US" altLang="zh-CN" sz="1800" dirty="0">
                <a:latin typeface="Microsoft YaHei UI" panose="020B0503020204020204" pitchFamily="34" charset="-122"/>
              </a:endParaRP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</a:p>
          </p:txBody>
        </p:sp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8B945FFE-4B45-4604-8F70-4AF5989060B1}"/>
                </a:ext>
              </a:extLst>
            </p:cNvPr>
            <p:cNvSpPr/>
            <p:nvPr/>
          </p:nvSpPr>
          <p:spPr>
            <a:xfrm>
              <a:off x="9694257" y="3005763"/>
              <a:ext cx="1487510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3" name="标题 1">
              <a:extLst>
                <a:ext uri="{FF2B5EF4-FFF2-40B4-BE49-F238E27FC236}">
                  <a16:creationId xmlns:a16="http://schemas.microsoft.com/office/drawing/2014/main" id="{F182FB59-F4B1-4519-8B38-C86B4297EFD9}"/>
                </a:ext>
              </a:extLst>
            </p:cNvPr>
            <p:cNvSpPr txBox="1">
              <a:spLocks/>
            </p:cNvSpPr>
            <p:nvPr/>
          </p:nvSpPr>
          <p:spPr>
            <a:xfrm>
              <a:off x="9913672" y="3047435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GPU Subsystem</a:t>
              </a:r>
            </a:p>
          </p:txBody>
        </p:sp>
        <p:sp>
          <p:nvSpPr>
            <p:cNvPr id="94" name="标题 1">
              <a:extLst>
                <a:ext uri="{FF2B5EF4-FFF2-40B4-BE49-F238E27FC236}">
                  <a16:creationId xmlns:a16="http://schemas.microsoft.com/office/drawing/2014/main" id="{7E0D5349-CA2A-4A79-8550-DACB9893F052}"/>
                </a:ext>
              </a:extLst>
            </p:cNvPr>
            <p:cNvSpPr txBox="1">
              <a:spLocks/>
            </p:cNvSpPr>
            <p:nvPr/>
          </p:nvSpPr>
          <p:spPr>
            <a:xfrm>
              <a:off x="2408707" y="373970"/>
              <a:ext cx="10289393" cy="820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dirty="0">
                  <a:latin typeface="Microsoft YaHei UI" panose="020B0503020204020204" pitchFamily="34" charset="-122"/>
                </a:rPr>
                <a:t>Realtime application &amp;&amp; General application</a:t>
              </a:r>
              <a:endParaRPr lang="zh-CN" altLang="en-US" sz="32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D817572E-C5C2-4361-B48A-7ED347DDC29C}"/>
                </a:ext>
              </a:extLst>
            </p:cNvPr>
            <p:cNvSpPr/>
            <p:nvPr/>
          </p:nvSpPr>
          <p:spPr>
            <a:xfrm>
              <a:off x="5492034" y="4944751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39BB461-40C8-48DE-AACE-F5120EB40514}"/>
                </a:ext>
              </a:extLst>
            </p:cNvPr>
            <p:cNvSpPr/>
            <p:nvPr/>
          </p:nvSpPr>
          <p:spPr>
            <a:xfrm>
              <a:off x="6050665" y="4966226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FE78515-5674-45C3-B4D6-177708A5E83C}"/>
                </a:ext>
              </a:extLst>
            </p:cNvPr>
            <p:cNvSpPr/>
            <p:nvPr/>
          </p:nvSpPr>
          <p:spPr>
            <a:xfrm>
              <a:off x="6624730" y="4966226"/>
              <a:ext cx="258924" cy="2618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8" name="标注: 左箭头 97">
              <a:extLst>
                <a:ext uri="{FF2B5EF4-FFF2-40B4-BE49-F238E27FC236}">
                  <a16:creationId xmlns:a16="http://schemas.microsoft.com/office/drawing/2014/main" id="{9510693B-30E2-4195-B5EE-9B4B9F59B51A}"/>
                </a:ext>
              </a:extLst>
            </p:cNvPr>
            <p:cNvSpPr/>
            <p:nvPr/>
          </p:nvSpPr>
          <p:spPr>
            <a:xfrm>
              <a:off x="4674073" y="4143053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9" name="标注: 左箭头 98">
              <a:extLst>
                <a:ext uri="{FF2B5EF4-FFF2-40B4-BE49-F238E27FC236}">
                  <a16:creationId xmlns:a16="http://schemas.microsoft.com/office/drawing/2014/main" id="{FBEACA96-B50B-49D2-864D-9EF518B9C589}"/>
                </a:ext>
              </a:extLst>
            </p:cNvPr>
            <p:cNvSpPr/>
            <p:nvPr/>
          </p:nvSpPr>
          <p:spPr>
            <a:xfrm>
              <a:off x="4702940" y="3052276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0" name="标注: 左箭头 99">
              <a:extLst>
                <a:ext uri="{FF2B5EF4-FFF2-40B4-BE49-F238E27FC236}">
                  <a16:creationId xmlns:a16="http://schemas.microsoft.com/office/drawing/2014/main" id="{2837E219-E030-4CEB-B51D-98413D899A2E}"/>
                </a:ext>
              </a:extLst>
            </p:cNvPr>
            <p:cNvSpPr/>
            <p:nvPr/>
          </p:nvSpPr>
          <p:spPr>
            <a:xfrm>
              <a:off x="4686110" y="2024674"/>
              <a:ext cx="1079807" cy="629230"/>
            </a:xfrm>
            <a:prstGeom prst="leftArrowCallout">
              <a:avLst>
                <a:gd name="adj1" fmla="val 25000"/>
                <a:gd name="adj2" fmla="val 25000"/>
                <a:gd name="adj3" fmla="val 27691"/>
                <a:gd name="adj4" fmla="val 7363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1" name="标题 1">
              <a:extLst>
                <a:ext uri="{FF2B5EF4-FFF2-40B4-BE49-F238E27FC236}">
                  <a16:creationId xmlns:a16="http://schemas.microsoft.com/office/drawing/2014/main" id="{75028976-DA56-4E76-AD23-BCE690C2801C}"/>
                </a:ext>
              </a:extLst>
            </p:cNvPr>
            <p:cNvSpPr txBox="1">
              <a:spLocks/>
            </p:cNvSpPr>
            <p:nvPr/>
          </p:nvSpPr>
          <p:spPr>
            <a:xfrm>
              <a:off x="6827662" y="5722975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VFS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EF4338B9-6C0D-44C1-9656-3FBA40020883}"/>
                </a:ext>
              </a:extLst>
            </p:cNvPr>
            <p:cNvSpPr/>
            <p:nvPr/>
          </p:nvSpPr>
          <p:spPr>
            <a:xfrm>
              <a:off x="6599294" y="2989241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3225B3FC-9C6F-4368-83D4-CF16A73838DB}"/>
                </a:ext>
              </a:extLst>
            </p:cNvPr>
            <p:cNvSpPr/>
            <p:nvPr/>
          </p:nvSpPr>
          <p:spPr>
            <a:xfrm>
              <a:off x="6663237" y="4070524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1E20F1FF-E2B0-4015-A405-ADE0DACE5D8E}"/>
                </a:ext>
              </a:extLst>
            </p:cNvPr>
            <p:cNvSpPr/>
            <p:nvPr/>
          </p:nvSpPr>
          <p:spPr>
            <a:xfrm>
              <a:off x="6644419" y="5471818"/>
              <a:ext cx="242917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5" name="标题 1">
              <a:extLst>
                <a:ext uri="{FF2B5EF4-FFF2-40B4-BE49-F238E27FC236}">
                  <a16:creationId xmlns:a16="http://schemas.microsoft.com/office/drawing/2014/main" id="{8C592582-D5F3-4230-975C-0A5B0CC6D76C}"/>
                </a:ext>
              </a:extLst>
            </p:cNvPr>
            <p:cNvSpPr txBox="1">
              <a:spLocks/>
            </p:cNvSpPr>
            <p:nvPr/>
          </p:nvSpPr>
          <p:spPr>
            <a:xfrm>
              <a:off x="7802779" y="4142050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200" dirty="0">
                  <a:latin typeface="Microsoft YaHei UI" panose="020B0503020204020204" pitchFamily="34" charset="-122"/>
                </a:rPr>
                <a:t>Mem </a:t>
              </a:r>
            </a:p>
            <a:p>
              <a:r>
                <a:rPr lang="en-US" altLang="zh-CN" sz="1200" dirty="0">
                  <a:latin typeface="Microsoft YaHei UI" panose="020B0503020204020204" pitchFamily="34" charset="-122"/>
                </a:rPr>
                <a:t>Allocator</a:t>
              </a:r>
              <a:endParaRPr lang="zh-CN" altLang="en-US" sz="12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6" name="标题 1">
              <a:extLst>
                <a:ext uri="{FF2B5EF4-FFF2-40B4-BE49-F238E27FC236}">
                  <a16:creationId xmlns:a16="http://schemas.microsoft.com/office/drawing/2014/main" id="{6AF82C1A-A989-4D16-9EA2-412320D1EB07}"/>
                </a:ext>
              </a:extLst>
            </p:cNvPr>
            <p:cNvSpPr txBox="1">
              <a:spLocks/>
            </p:cNvSpPr>
            <p:nvPr/>
          </p:nvSpPr>
          <p:spPr>
            <a:xfrm>
              <a:off x="7820275" y="3036937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Clock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7" name="标题 1">
              <a:extLst>
                <a:ext uri="{FF2B5EF4-FFF2-40B4-BE49-F238E27FC236}">
                  <a16:creationId xmlns:a16="http://schemas.microsoft.com/office/drawing/2014/main" id="{03C552BA-0E57-4A01-B5DB-3D1F09C41C44}"/>
                </a:ext>
              </a:extLst>
            </p:cNvPr>
            <p:cNvSpPr txBox="1">
              <a:spLocks/>
            </p:cNvSpPr>
            <p:nvPr/>
          </p:nvSpPr>
          <p:spPr>
            <a:xfrm>
              <a:off x="7780750" y="5497424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File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08" name="标注: 左箭头 107">
              <a:extLst>
                <a:ext uri="{FF2B5EF4-FFF2-40B4-BE49-F238E27FC236}">
                  <a16:creationId xmlns:a16="http://schemas.microsoft.com/office/drawing/2014/main" id="{CA8586DB-8B05-4115-8BDF-9A882459BB82}"/>
                </a:ext>
              </a:extLst>
            </p:cNvPr>
            <p:cNvSpPr/>
            <p:nvPr/>
          </p:nvSpPr>
          <p:spPr>
            <a:xfrm>
              <a:off x="5885597" y="3076840"/>
              <a:ext cx="1907478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9" name="标注: 左箭头 108">
              <a:extLst>
                <a:ext uri="{FF2B5EF4-FFF2-40B4-BE49-F238E27FC236}">
                  <a16:creationId xmlns:a16="http://schemas.microsoft.com/office/drawing/2014/main" id="{8D3FE043-83B9-4F16-817E-02E44E95373B}"/>
                </a:ext>
              </a:extLst>
            </p:cNvPr>
            <p:cNvSpPr/>
            <p:nvPr/>
          </p:nvSpPr>
          <p:spPr>
            <a:xfrm>
              <a:off x="5847232" y="4142050"/>
              <a:ext cx="1891389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0" name="标注: 左箭头 109">
              <a:extLst>
                <a:ext uri="{FF2B5EF4-FFF2-40B4-BE49-F238E27FC236}">
                  <a16:creationId xmlns:a16="http://schemas.microsoft.com/office/drawing/2014/main" id="{9D4078CC-BC8C-411F-A8E0-766235C5FC41}"/>
                </a:ext>
              </a:extLst>
            </p:cNvPr>
            <p:cNvSpPr/>
            <p:nvPr/>
          </p:nvSpPr>
          <p:spPr>
            <a:xfrm>
              <a:off x="5828415" y="5543344"/>
              <a:ext cx="1891390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1" name="标题 1">
              <a:extLst>
                <a:ext uri="{FF2B5EF4-FFF2-40B4-BE49-F238E27FC236}">
                  <a16:creationId xmlns:a16="http://schemas.microsoft.com/office/drawing/2014/main" id="{6BBFDFE8-9A71-4451-BD73-5C937156BE51}"/>
                </a:ext>
              </a:extLst>
            </p:cNvPr>
            <p:cNvSpPr txBox="1">
              <a:spLocks/>
            </p:cNvSpPr>
            <p:nvPr/>
          </p:nvSpPr>
          <p:spPr>
            <a:xfrm>
              <a:off x="6834108" y="4288341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Mem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2" name="标题 1">
              <a:extLst>
                <a:ext uri="{FF2B5EF4-FFF2-40B4-BE49-F238E27FC236}">
                  <a16:creationId xmlns:a16="http://schemas.microsoft.com/office/drawing/2014/main" id="{48CEC0C3-F369-4567-AE9A-B419D3943A6B}"/>
                </a:ext>
              </a:extLst>
            </p:cNvPr>
            <p:cNvSpPr txBox="1">
              <a:spLocks/>
            </p:cNvSpPr>
            <p:nvPr/>
          </p:nvSpPr>
          <p:spPr>
            <a:xfrm>
              <a:off x="6841681" y="3206367"/>
              <a:ext cx="990272" cy="3364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Clock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FA3506FF-75BE-4ECA-9F3B-3C9416C50D2B}"/>
                </a:ext>
              </a:extLst>
            </p:cNvPr>
            <p:cNvSpPr/>
            <p:nvPr/>
          </p:nvSpPr>
          <p:spPr>
            <a:xfrm>
              <a:off x="6605787" y="1974797"/>
              <a:ext cx="2486624" cy="7722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4" name="标题 1">
              <a:extLst>
                <a:ext uri="{FF2B5EF4-FFF2-40B4-BE49-F238E27FC236}">
                  <a16:creationId xmlns:a16="http://schemas.microsoft.com/office/drawing/2014/main" id="{F7CAF3C5-065F-4076-BD23-564698C0E5DC}"/>
                </a:ext>
              </a:extLst>
            </p:cNvPr>
            <p:cNvSpPr txBox="1">
              <a:spLocks/>
            </p:cNvSpPr>
            <p:nvPr/>
          </p:nvSpPr>
          <p:spPr>
            <a:xfrm>
              <a:off x="7826768" y="2022493"/>
              <a:ext cx="1118605" cy="629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Sched</a:t>
              </a:r>
            </a:p>
            <a:p>
              <a:r>
                <a:rPr lang="en-US" altLang="zh-CN" sz="1800" dirty="0">
                  <a:latin typeface="Microsoft YaHei UI" panose="020B0503020204020204" pitchFamily="34" charset="-122"/>
                </a:rPr>
                <a:t>Subsystem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  <p:sp>
          <p:nvSpPr>
            <p:cNvPr id="115" name="标注: 左箭头 114">
              <a:extLst>
                <a:ext uri="{FF2B5EF4-FFF2-40B4-BE49-F238E27FC236}">
                  <a16:creationId xmlns:a16="http://schemas.microsoft.com/office/drawing/2014/main" id="{31BE39D0-C50C-417A-81F2-2DD72216D446}"/>
                </a:ext>
              </a:extLst>
            </p:cNvPr>
            <p:cNvSpPr/>
            <p:nvPr/>
          </p:nvSpPr>
          <p:spPr>
            <a:xfrm>
              <a:off x="5892090" y="2062396"/>
              <a:ext cx="1907478" cy="62923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4590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6" name="标题 1">
              <a:extLst>
                <a:ext uri="{FF2B5EF4-FFF2-40B4-BE49-F238E27FC236}">
                  <a16:creationId xmlns:a16="http://schemas.microsoft.com/office/drawing/2014/main" id="{CB5D6472-C985-4D92-AD47-F62F12F28766}"/>
                </a:ext>
              </a:extLst>
            </p:cNvPr>
            <p:cNvSpPr txBox="1">
              <a:spLocks/>
            </p:cNvSpPr>
            <p:nvPr/>
          </p:nvSpPr>
          <p:spPr>
            <a:xfrm>
              <a:off x="6848174" y="2191923"/>
              <a:ext cx="990272" cy="336483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dirty="0">
                  <a:latin typeface="Microsoft YaHei UI" panose="020B0503020204020204" pitchFamily="34" charset="-122"/>
                </a:rPr>
                <a:t>Thread API</a:t>
              </a:r>
              <a:endParaRPr lang="zh-CN" altLang="en-US" sz="1800" dirty="0"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58" name="标题 1">
            <a:extLst>
              <a:ext uri="{FF2B5EF4-FFF2-40B4-BE49-F238E27FC236}">
                <a16:creationId xmlns:a16="http://schemas.microsoft.com/office/drawing/2014/main" id="{9999C78D-96F5-4CFF-BA31-1701FDE096F3}"/>
              </a:ext>
            </a:extLst>
          </p:cNvPr>
          <p:cNvSpPr txBox="1">
            <a:spLocks/>
          </p:cNvSpPr>
          <p:nvPr/>
        </p:nvSpPr>
        <p:spPr>
          <a:xfrm>
            <a:off x="3453901" y="4129301"/>
            <a:ext cx="1070973" cy="526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latin typeface="Microsoft YaHei UI" panose="020B0503020204020204" pitchFamily="34" charset="-122"/>
              </a:rPr>
              <a:t>Mem </a:t>
            </a:r>
          </a:p>
          <a:p>
            <a:r>
              <a:rPr lang="en-US" altLang="zh-CN" sz="1200" dirty="0">
                <a:latin typeface="Microsoft YaHei UI" panose="020B0503020204020204" pitchFamily="34" charset="-122"/>
              </a:rPr>
              <a:t>Allocator</a:t>
            </a:r>
            <a:endParaRPr lang="zh-CN" altLang="en-US" sz="1200" dirty="0">
              <a:latin typeface="Microsoft YaHei UI" panose="020B0503020204020204" pitchFamily="34" charset="-122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F0F9FEB6-15D1-41FD-B11D-96877461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  <a:cs typeface="Times New Roman"/>
              </a:rPr>
              <a:t>RROS Security Guarantee</a:t>
            </a:r>
            <a:endParaRPr lang="en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5918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E65DC-41E2-4E36-BC84-23CCDF55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14145"/>
            <a:ext cx="10515600" cy="7568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</a:rPr>
              <a:t>RROS CI system</a:t>
            </a:r>
            <a:endParaRPr lang="zh-CN" altLang="en-US" sz="3600" dirty="0"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37891-0BDA-4249-804C-3E73CA2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66E519-C258-403E-887D-5FD79C7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24</a:t>
            </a:fld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F94330-EBC6-4961-8C3B-F3BC699A9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C8747B-FAA8-C55C-986D-303F763EBF05}"/>
              </a:ext>
            </a:extLst>
          </p:cNvPr>
          <p:cNvSpPr txBox="1"/>
          <p:nvPr/>
        </p:nvSpPr>
        <p:spPr>
          <a:xfrm>
            <a:off x="368300" y="1622440"/>
            <a:ext cx="418782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Get the latest code in the repository and automatically build the kernel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Run QEMU or physical tests based on the configuration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Build a unified real-time performance test load to automatically test and compare the performance of other real-time operating systems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During the test, QEMU was used to simulate the particle inversion of an outer space device under the influence of rays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83D8577E-717A-4033-92B7-7AEAD7A3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52" y="1954655"/>
            <a:ext cx="6828848" cy="341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32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E65DC-41E2-4E36-BC84-23CCDF55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14145"/>
            <a:ext cx="10515600" cy="7568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</a:rPr>
              <a:t>SEU simulation in </a:t>
            </a:r>
            <a:r>
              <a:rPr lang="en-US" altLang="zh-CN" sz="3600" dirty="0" err="1">
                <a:ea typeface="Microsoft YaHei UI" panose="020B0503020204020204" pitchFamily="34" charset="-122"/>
              </a:rPr>
              <a:t>qemu</a:t>
            </a:r>
            <a:endParaRPr lang="zh-CN" altLang="en-US" sz="3600" dirty="0"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37891-0BDA-4249-804C-3E73CA2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66E519-C258-403E-887D-5FD79C7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25</a:t>
            </a:fld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F94330-EBC6-4961-8C3B-F3BC699A9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C8747B-FAA8-C55C-986D-303F763EBF05}"/>
              </a:ext>
            </a:extLst>
          </p:cNvPr>
          <p:cNvSpPr txBox="1"/>
          <p:nvPr/>
        </p:nvSpPr>
        <p:spPr>
          <a:xfrm>
            <a:off x="368300" y="1610564"/>
            <a:ext cx="41878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Qemu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Physical memory detection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RAM: Kernel memory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Device memory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Cpu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 register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3E0302-C762-433E-91E4-261D5036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007" y="970982"/>
            <a:ext cx="3820551" cy="46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84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E65DC-41E2-4E36-BC84-23CCDF55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14145"/>
            <a:ext cx="10515600" cy="7568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</a:rPr>
              <a:t>SEU simulation in </a:t>
            </a:r>
            <a:r>
              <a:rPr lang="en-US" altLang="zh-CN" sz="3600" dirty="0" err="1">
                <a:ea typeface="Microsoft YaHei UI" panose="020B0503020204020204" pitchFamily="34" charset="-122"/>
              </a:rPr>
              <a:t>qemu</a:t>
            </a:r>
            <a:endParaRPr lang="zh-CN" altLang="en-US" sz="3600" dirty="0"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37891-0BDA-4249-804C-3E73CA2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66E519-C258-403E-887D-5FD79C7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algn="ctr"/>
              <a:t>26</a:t>
            </a:fld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F94330-EBC6-4961-8C3B-F3BC699A9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C8747B-FAA8-C55C-986D-303F763EBF05}"/>
              </a:ext>
            </a:extLst>
          </p:cNvPr>
          <p:cNvSpPr txBox="1"/>
          <p:nvPr/>
        </p:nvSpPr>
        <p:spPr>
          <a:xfrm>
            <a:off x="368300" y="1622440"/>
            <a:ext cx="543279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Qemu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Physical memory detection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Bit flip in Kernel(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Code/Data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), </a:t>
            </a:r>
            <a:r>
              <a:rPr lang="en-US" altLang="zh-CN" b="1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Userspace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Random flip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C347A5-D313-4CAC-8135-01C29DA0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53" y="997527"/>
            <a:ext cx="5023174" cy="48629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7950B7-002D-4B03-82F6-98EB22229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38" y="2977759"/>
            <a:ext cx="4812158" cy="28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6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E65DC-41E2-4E36-BC84-23CCDF55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Comparison of RROS with existing operating systems</a:t>
            </a:r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37891-0BDA-4249-804C-3E73CA2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66E519-C258-403E-887D-5FD79C7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/>
              <a:pPr algn="ctr"/>
              <a:t>27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F94330-EBC6-4961-8C3B-F3BC699A9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3990144-ABDA-42FB-BA17-FA4D174F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20887"/>
              </p:ext>
            </p:extLst>
          </p:nvPr>
        </p:nvGraphicFramePr>
        <p:xfrm>
          <a:off x="92075" y="1147627"/>
          <a:ext cx="12007850" cy="4275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1414567505"/>
                    </a:ext>
                  </a:extLst>
                </a:gridCol>
                <a:gridCol w="1030780">
                  <a:extLst>
                    <a:ext uri="{9D8B030D-6E8A-4147-A177-3AD203B41FA5}">
                      <a16:colId xmlns:a16="http://schemas.microsoft.com/office/drawing/2014/main" val="3352261443"/>
                    </a:ext>
                  </a:extLst>
                </a:gridCol>
                <a:gridCol w="1099829">
                  <a:extLst>
                    <a:ext uri="{9D8B030D-6E8A-4147-A177-3AD203B41FA5}">
                      <a16:colId xmlns:a16="http://schemas.microsoft.com/office/drawing/2014/main" val="1689717604"/>
                    </a:ext>
                  </a:extLst>
                </a:gridCol>
                <a:gridCol w="1247591">
                  <a:extLst>
                    <a:ext uri="{9D8B030D-6E8A-4147-A177-3AD203B41FA5}">
                      <a16:colId xmlns:a16="http://schemas.microsoft.com/office/drawing/2014/main" val="35463393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716763594"/>
                    </a:ext>
                  </a:extLst>
                </a:gridCol>
                <a:gridCol w="1250950">
                  <a:extLst>
                    <a:ext uri="{9D8B030D-6E8A-4147-A177-3AD203B41FA5}">
                      <a16:colId xmlns:a16="http://schemas.microsoft.com/office/drawing/2014/main" val="3067149365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038592085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1442428592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41203201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48066523"/>
                    </a:ext>
                  </a:extLst>
                </a:gridCol>
              </a:tblGrid>
              <a:tr h="8433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Attributes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RROS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Xenomai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Real-Time Linux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Vxworks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uc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/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os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-III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QNX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Free</a:t>
                      </a:r>
                      <a:endParaRPr lang="zh-CN" altLang="en-US" sz="14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RTOS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Nuttx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Harmony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09418"/>
                  </a:ext>
                </a:extLst>
              </a:tr>
              <a:tr h="342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Real-time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59492"/>
                  </a:ext>
                </a:extLst>
              </a:tr>
              <a:tr h="342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Ecosystem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917298"/>
                  </a:ext>
                </a:extLst>
              </a:tr>
              <a:tr h="342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092548"/>
                  </a:ext>
                </a:extLst>
              </a:tr>
              <a:tr h="342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Isolation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No</a:t>
                      </a:r>
                      <a:endParaRPr lang="zh-CN" altLang="en-US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No</a:t>
                      </a:r>
                      <a:endParaRPr lang="zh-CN" altLang="en-US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No</a:t>
                      </a:r>
                      <a:endParaRPr lang="zh-CN" altLang="en-US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No</a:t>
                      </a:r>
                      <a:endParaRPr lang="zh-CN" altLang="en-US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No</a:t>
                      </a:r>
                      <a:endParaRPr lang="zh-CN" altLang="en-US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581017"/>
                  </a:ext>
                </a:extLst>
              </a:tr>
              <a:tr h="342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639830"/>
                  </a:ext>
                </a:extLst>
              </a:tr>
              <a:tr h="342240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Adaptability</a:t>
                      </a:r>
                      <a:endParaRPr lang="zh-CN" altLang="en-US" sz="14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2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</a:t>
                      </a:r>
                      <a:endParaRPr lang="zh-CN" altLang="zh-CN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200" b="0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  <a:endParaRPr lang="zh-CN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200" b="0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  <a:endParaRPr lang="zh-CN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200" b="0" i="0" u="none" strike="noStrike" baseline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  <a:endParaRPr lang="zh-CN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</a:t>
                      </a:r>
                      <a:endParaRPr lang="zh-CN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  <a:endParaRPr lang="zh-CN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♥♥♥</a:t>
                      </a:r>
                      <a:endParaRPr lang="zh-CN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68945"/>
                  </a:ext>
                </a:extLst>
              </a:tr>
              <a:tr h="342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user mode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Real-time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×</a:t>
                      </a:r>
                      <a:endParaRPr lang="zh-CN" altLang="en-US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588062"/>
                  </a:ext>
                </a:extLst>
              </a:tr>
              <a:tr h="342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Kernel mode real-time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×</a:t>
                      </a:r>
                      <a:endParaRPr lang="zh-CN" altLang="en-US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656553"/>
                  </a:ext>
                </a:extLst>
              </a:tr>
              <a:tr h="342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Open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solidFill>
                            <a:srgbClr val="FF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  <a:endParaRPr lang="en-US" altLang="zh-CN" sz="1200" baseline="0" dirty="0">
                        <a:solidFill>
                          <a:srgbClr val="FF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  <a:endParaRPr lang="en-US" altLang="zh-CN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×</a:t>
                      </a:r>
                      <a:endParaRPr lang="zh-CN" altLang="en-US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×</a:t>
                      </a:r>
                      <a:endParaRPr lang="zh-CN" altLang="en-US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×</a:t>
                      </a:r>
                      <a:endParaRPr lang="zh-CN" altLang="en-US" sz="1200" baseline="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551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857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2911-CB65-E957-3AE6-792D4F8A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a typeface="Microsoft YaHei UI" panose="020B0503020204020204" pitchFamily="34" charset="-122"/>
              </a:rPr>
              <a:t>RROS development timeline</a:t>
            </a:r>
            <a:endParaRPr lang="en-CN" sz="3600" dirty="0">
              <a:ea typeface="Microsoft YaHei UI" panose="020B0503020204020204" pitchFamily="34" charset="-12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63621-6026-CF3C-5C35-6EC0F427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FC578-791F-56EB-A8CD-4CEFEDA2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28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7F69E-AE5A-A58B-FD3B-342CA94C1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E9BCF9-2F97-4006-9DD5-DDA4FA1FA4D4}"/>
              </a:ext>
            </a:extLst>
          </p:cNvPr>
          <p:cNvSpPr txBox="1"/>
          <p:nvPr/>
        </p:nvSpPr>
        <p:spPr>
          <a:xfrm>
            <a:off x="474436" y="1536174"/>
            <a:ext cx="1138707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ea typeface="Microsoft YaHei UI" panose="020B0503020204020204" pitchFamily="34" charset="-122"/>
              </a:rPr>
              <a:t>2021.11</a:t>
            </a:r>
            <a:r>
              <a:rPr lang="en-US" altLang="zh-CN" sz="2400" dirty="0">
                <a:ea typeface="Microsoft YaHei UI" panose="020B0503020204020204" pitchFamily="34" charset="-122"/>
              </a:rPr>
              <a:t> Project launched
</a:t>
            </a:r>
            <a:r>
              <a:rPr lang="en-US" altLang="zh-CN" sz="2400" b="1" dirty="0">
                <a:ea typeface="Microsoft YaHei UI" panose="020B0503020204020204" pitchFamily="34" charset="-122"/>
              </a:rPr>
              <a:t>2022.11</a:t>
            </a:r>
            <a:r>
              <a:rPr lang="en-US" altLang="zh-CN" sz="2400" dirty="0">
                <a:ea typeface="Microsoft YaHei UI" panose="020B0503020204020204" pitchFamily="34" charset="-122"/>
              </a:rPr>
              <a:t> Completed the process management and scheduling subsystem, implemented </a:t>
            </a:r>
            <a:r>
              <a:rPr lang="en-US" altLang="zh-CN" sz="2400" b="1" dirty="0">
                <a:ea typeface="Microsoft YaHei UI" panose="020B0503020204020204" pitchFamily="34" charset="-122"/>
              </a:rPr>
              <a:t>HelloWorld on QEMU</a:t>
            </a:r>
            <a:r>
              <a:rPr lang="en-US" altLang="zh-CN" sz="2400" dirty="0">
                <a:ea typeface="Microsoft YaHei UI" panose="020B0503020204020204" pitchFamily="34" charset="-122"/>
              </a:rPr>
              <a:t>, and completed the V0.1 version of the kernel
</a:t>
            </a:r>
            <a:r>
              <a:rPr lang="en-US" altLang="zh-CN" sz="2400" b="1" dirty="0">
                <a:ea typeface="Microsoft YaHei UI" panose="020B0503020204020204" pitchFamily="34" charset="-122"/>
              </a:rPr>
              <a:t>2023.4</a:t>
            </a:r>
            <a:r>
              <a:rPr lang="en-US" altLang="zh-CN" sz="2400" dirty="0">
                <a:ea typeface="Microsoft YaHei UI" panose="020B0503020204020204" pitchFamily="34" charset="-122"/>
              </a:rPr>
              <a:t> Completed the adaptation of the development board and successfully ran it on </a:t>
            </a:r>
            <a:r>
              <a:rPr lang="en-US" altLang="zh-CN" sz="2400" b="1" dirty="0">
                <a:ea typeface="Microsoft YaHei UI" panose="020B0503020204020204" pitchFamily="34" charset="-122"/>
              </a:rPr>
              <a:t>the Raspberry Pi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ea typeface="Microsoft YaHei UI" panose="020B0503020204020204" pitchFamily="34" charset="-122"/>
              </a:rPr>
              <a:t>2023.6</a:t>
            </a:r>
            <a:r>
              <a:rPr lang="en-US" altLang="zh-CN" sz="2400" dirty="0">
                <a:ea typeface="Microsoft YaHei UI" panose="020B0503020204020204" pitchFamily="34" charset="-122"/>
              </a:rPr>
              <a:t> Complete the memory, file, and network subsystems of the real-time kernel, and implement system calls, which can </a:t>
            </a:r>
            <a:r>
              <a:rPr lang="en-US" altLang="zh-CN" sz="2400" b="1" dirty="0">
                <a:ea typeface="Microsoft YaHei UI" panose="020B0503020204020204" pitchFamily="34" charset="-122"/>
              </a:rPr>
              <a:t>call real-time threads in user mode</a:t>
            </a:r>
            <a:r>
              <a:rPr lang="en-US" altLang="zh-CN" sz="2400" dirty="0">
                <a:ea typeface="Microsoft YaHei UI" panose="020B0503020204020204" pitchFamily="34" charset="-122"/>
              </a:rPr>
              <a:t>
</a:t>
            </a:r>
            <a:r>
              <a:rPr lang="en-US" altLang="zh-CN" sz="2400" b="1" dirty="0">
                <a:ea typeface="Microsoft YaHei UI" panose="020B0503020204020204" pitchFamily="34" charset="-122"/>
              </a:rPr>
              <a:t>2023.11</a:t>
            </a:r>
            <a:r>
              <a:rPr lang="en-US" altLang="zh-CN" sz="2400" dirty="0">
                <a:ea typeface="Microsoft YaHei UI" panose="020B0503020204020204" pitchFamily="34" charset="-122"/>
              </a:rPr>
              <a:t> RROS </a:t>
            </a:r>
            <a:r>
              <a:rPr lang="en-US" altLang="zh-CN" sz="2400" b="1" dirty="0">
                <a:ea typeface="Microsoft YaHei UI" panose="020B0503020204020204" pitchFamily="34" charset="-122"/>
              </a:rPr>
              <a:t>open source</a:t>
            </a:r>
            <a:r>
              <a:rPr lang="en-US" altLang="zh-CN" sz="2400" dirty="0">
                <a:ea typeface="Microsoft YaHei UI" panose="020B0503020204020204" pitchFamily="34" charset="-122"/>
              </a:rPr>
              <a:t>
</a:t>
            </a:r>
            <a:r>
              <a:rPr lang="en-US" altLang="zh-CN" sz="2400" b="1" dirty="0">
                <a:ea typeface="Microsoft YaHei UI" panose="020B0503020204020204" pitchFamily="34" charset="-122"/>
              </a:rPr>
              <a:t>2023.12.9</a:t>
            </a:r>
            <a:r>
              <a:rPr lang="en-US" altLang="zh-CN" sz="2400" dirty="0">
                <a:ea typeface="Microsoft YaHei UI" panose="020B0503020204020204" pitchFamily="34" charset="-122"/>
              </a:rPr>
              <a:t> </a:t>
            </a:r>
            <a:r>
              <a:rPr lang="en-US" altLang="zh-CN" sz="2400" b="1" dirty="0">
                <a:ea typeface="Microsoft YaHei UI" panose="020B0503020204020204" pitchFamily="34" charset="-122"/>
              </a:rPr>
              <a:t>RROS was launched with a satellite</a:t>
            </a:r>
            <a:r>
              <a:rPr lang="en-US" altLang="zh-CN" sz="2400" dirty="0">
                <a:ea typeface="Microsoft YaHei UI" panose="020B0503020204020204" pitchFamily="34" charset="-122"/>
              </a:rPr>
              <a:t>, becoming the first Rust OS to operate in orbit</a:t>
            </a:r>
            <a:endParaRPr lang="zh-CN" altLang="en-US" sz="2400" dirty="0">
              <a:ea typeface="Microsoft YaHei UI" panose="020B0503020204020204" pitchFamily="34" charset="-122"/>
            </a:endParaRPr>
          </a:p>
        </p:txBody>
      </p:sp>
      <p:sp>
        <p:nvSpPr>
          <p:cNvPr id="11" name="AutoShape 4" descr="A visual timeline infographic that shows the key milestones of a project. The background is a gradient from light blue at the top to deep space blue at the bottom, symbolizing the project's ascent into space. Starting at the bottom in 2021.11, a rocket icon with the label 'Project Launched'. Ascending, the next point in 2022.11 shows a cogwheel and computer chip icon with 'Completed subsystem &amp; HelloWorld on QEMU, Kernel V0.1'. In 2023.4, an illustration of a Raspberry Pi with 'Adaptation completed, ran on Raspberry Pi'. By 2023.6, an icon representing memory and network connections with 'Completed memory, file, network subsystems; Implemented system calls'. The timeline culminates in 2023.11 with an open padlock icon 'RROS open source', and a final point at the top with a satellite in orbit around Earth for 2023.12.9, 'First Rust OS in orbit with satellite'. The style should be modern and clean, suitable for a tech presentation.">
            <a:extLst>
              <a:ext uri="{FF2B5EF4-FFF2-40B4-BE49-F238E27FC236}">
                <a16:creationId xmlns:a16="http://schemas.microsoft.com/office/drawing/2014/main" id="{E7CB85E7-025D-4148-A992-B587352618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83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039C2-EA11-2C44-B8FB-06B8A670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Microsoft YaHei UI" panose="020B0503020204020204" pitchFamily="34" charset="-122"/>
              </a:rPr>
              <a:t>RROS development plan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81A6E3-935B-B6E1-0C28-49D27139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87947F-EB21-58CE-771E-98CE03A4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/>
              <a:pPr algn="ctr"/>
              <a:t>29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4A9E71-218B-0019-ED25-3933555F3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7A6EBC-DC9A-290A-6F2A-3DE4D1EBE8E0}"/>
              </a:ext>
            </a:extLst>
          </p:cNvPr>
          <p:cNvSpPr/>
          <p:nvPr/>
        </p:nvSpPr>
        <p:spPr>
          <a:xfrm>
            <a:off x="838200" y="1009764"/>
            <a:ext cx="10515600" cy="49973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D0F5B5B-3A41-4EF2-8BB2-9CA5B5C23EDE}"/>
              </a:ext>
            </a:extLst>
          </p:cNvPr>
          <p:cNvSpPr txBox="1">
            <a:spLocks/>
          </p:cNvSpPr>
          <p:nvPr/>
        </p:nvSpPr>
        <p:spPr>
          <a:xfrm>
            <a:off x="1002052" y="1195679"/>
            <a:ext cx="6718110" cy="47415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Security enhancements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Formal verification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Fault tolerant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POSIX interface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architecture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：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RISC-V/ 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loongarch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Ground scene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ROS2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5GRAN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ethercat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Real-time data transmission/spatial computing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Space scenes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On-board computer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Rustify satellite Software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Releases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working at Linux 6.6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86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E65DC-41E2-4E36-BC84-23CCDF55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Scenario 1: Complication of satellite mission/payload tasks</a:t>
            </a:r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37891-0BDA-4249-804C-3E73CA2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66E519-C258-403E-887D-5FD79C7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/>
              <a:pPr algn="ctr"/>
              <a:t>3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F94330-EBC6-4961-8C3B-F3BC699A9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9" name="AutoShape 4" descr="Artificial Intelligence for Space -">
            <a:extLst>
              <a:ext uri="{FF2B5EF4-FFF2-40B4-BE49-F238E27FC236}">
                <a16:creationId xmlns:a16="http://schemas.microsoft.com/office/drawing/2014/main" id="{E745A293-0C95-492A-B87A-86CD60A2E4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099800" y="1033475"/>
            <a:ext cx="296715" cy="29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E4C83A-7AB9-4398-89FD-6DE23875B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23" y="1366560"/>
            <a:ext cx="2032872" cy="133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9E88C1-729F-4F21-A22F-19B40519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73" y="1379874"/>
            <a:ext cx="1794403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E2E600-A0AE-A784-F238-68BEB970D7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33" r="10127" b="33168"/>
          <a:stretch/>
        </p:blipFill>
        <p:spPr>
          <a:xfrm>
            <a:off x="10023674" y="1469845"/>
            <a:ext cx="1793437" cy="11587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EC5387-9C25-E90B-BBFF-86FBCB9B5B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68" t="-392" r="12867" b="33193"/>
          <a:stretch/>
        </p:blipFill>
        <p:spPr>
          <a:xfrm>
            <a:off x="8222352" y="1470745"/>
            <a:ext cx="1808020" cy="115786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AE3EC89-A32E-6AB3-751F-13C0ABD31C6B}"/>
              </a:ext>
            </a:extLst>
          </p:cNvPr>
          <p:cNvSpPr/>
          <p:nvPr/>
        </p:nvSpPr>
        <p:spPr>
          <a:xfrm>
            <a:off x="6438722" y="1183212"/>
            <a:ext cx="5378050" cy="17661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D692437-9786-1570-83E1-ACE01306485B}"/>
              </a:ext>
            </a:extLst>
          </p:cNvPr>
          <p:cNvSpPr/>
          <p:nvPr/>
        </p:nvSpPr>
        <p:spPr>
          <a:xfrm>
            <a:off x="7429759" y="983487"/>
            <a:ext cx="3383815" cy="394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Satellite constellations</a:t>
            </a:r>
            <a:endParaRPr lang="zh-CN" altLang="en-US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BCD3AA4-D561-FF67-2581-300626F6FE6A}"/>
              </a:ext>
            </a:extLst>
          </p:cNvPr>
          <p:cNvSpPr/>
          <p:nvPr/>
        </p:nvSpPr>
        <p:spPr>
          <a:xfrm>
            <a:off x="300386" y="1183435"/>
            <a:ext cx="6076551" cy="17640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2546BB2-42CB-4C96-F3AD-08BA2FC744EE}"/>
              </a:ext>
            </a:extLst>
          </p:cNvPr>
          <p:cNvSpPr/>
          <p:nvPr/>
        </p:nvSpPr>
        <p:spPr>
          <a:xfrm>
            <a:off x="1446648" y="917837"/>
            <a:ext cx="3383815" cy="394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Satellite Internet</a:t>
            </a:r>
            <a:endParaRPr lang="zh-CN" altLang="en-US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C31FA63-E939-B86F-7A7D-F2718630C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03" y="1365464"/>
            <a:ext cx="2005889" cy="1350010"/>
          </a:xfrm>
          <a:prstGeom prst="rect">
            <a:avLst/>
          </a:prstGeom>
        </p:spPr>
      </p:pic>
      <p:sp>
        <p:nvSpPr>
          <p:cNvPr id="1024" name="矩形 1023">
            <a:extLst>
              <a:ext uri="{FF2B5EF4-FFF2-40B4-BE49-F238E27FC236}">
                <a16:creationId xmlns:a16="http://schemas.microsoft.com/office/drawing/2014/main" id="{076F1A60-3773-195C-56F4-9A0A7FF9CAF6}"/>
              </a:ext>
            </a:extLst>
          </p:cNvPr>
          <p:cNvSpPr/>
          <p:nvPr/>
        </p:nvSpPr>
        <p:spPr>
          <a:xfrm>
            <a:off x="6438044" y="3209776"/>
            <a:ext cx="5375102" cy="2865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lvl="1" indent="0">
              <a:buNone/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7" name="矩形 1026">
            <a:extLst>
              <a:ext uri="{FF2B5EF4-FFF2-40B4-BE49-F238E27FC236}">
                <a16:creationId xmlns:a16="http://schemas.microsoft.com/office/drawing/2014/main" id="{A71C7D50-4E00-C2B0-DD06-D6CE949070DE}"/>
              </a:ext>
            </a:extLst>
          </p:cNvPr>
          <p:cNvSpPr/>
          <p:nvPr/>
        </p:nvSpPr>
        <p:spPr>
          <a:xfrm>
            <a:off x="6804991" y="3033593"/>
            <a:ext cx="4645318" cy="394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Generalization of satellite missions</a:t>
            </a:r>
          </a:p>
        </p:txBody>
      </p:sp>
      <p:sp>
        <p:nvSpPr>
          <p:cNvPr id="1029" name="文本框 1028">
            <a:extLst>
              <a:ext uri="{FF2B5EF4-FFF2-40B4-BE49-F238E27FC236}">
                <a16:creationId xmlns:a16="http://schemas.microsoft.com/office/drawing/2014/main" id="{ED7063EF-4A4E-1794-E76A-759FEAC2B11D}"/>
              </a:ext>
            </a:extLst>
          </p:cNvPr>
          <p:cNvSpPr txBox="1"/>
          <p:nvPr/>
        </p:nvSpPr>
        <p:spPr>
          <a:xfrm>
            <a:off x="6509456" y="3461457"/>
            <a:ext cx="5233813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Satellites face various generalized tasks such as communication, navigation and positioning, earth observation, scientific experiments, emergency response, and resource exploration.</a:t>
            </a:r>
            <a:endParaRPr lang="zh-CN" altLang="en-US" sz="1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31" name="图片 1030" descr="图示&#10;&#10;已自动生成说明">
            <a:extLst>
              <a:ext uri="{FF2B5EF4-FFF2-40B4-BE49-F238E27FC236}">
                <a16:creationId xmlns:a16="http://schemas.microsoft.com/office/drawing/2014/main" id="{53461704-2F12-0251-6CAA-4FA89338DC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697"/>
          <a:stretch/>
        </p:blipFill>
        <p:spPr>
          <a:xfrm>
            <a:off x="7411711" y="4044253"/>
            <a:ext cx="3415574" cy="1998514"/>
          </a:xfrm>
          <a:prstGeom prst="rect">
            <a:avLst/>
          </a:prstGeom>
        </p:spPr>
      </p:pic>
      <p:sp>
        <p:nvSpPr>
          <p:cNvPr id="1033" name="矩形 1032">
            <a:extLst>
              <a:ext uri="{FF2B5EF4-FFF2-40B4-BE49-F238E27FC236}">
                <a16:creationId xmlns:a16="http://schemas.microsoft.com/office/drawing/2014/main" id="{0813E964-238D-8B7F-5570-42D087D506C8}"/>
              </a:ext>
            </a:extLst>
          </p:cNvPr>
          <p:cNvSpPr/>
          <p:nvPr/>
        </p:nvSpPr>
        <p:spPr>
          <a:xfrm>
            <a:off x="299682" y="3208119"/>
            <a:ext cx="6073602" cy="2863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5" name="矩形 1034">
            <a:extLst>
              <a:ext uri="{FF2B5EF4-FFF2-40B4-BE49-F238E27FC236}">
                <a16:creationId xmlns:a16="http://schemas.microsoft.com/office/drawing/2014/main" id="{76E751E1-8C89-E1C6-B81E-2A37478FE605}"/>
              </a:ext>
            </a:extLst>
          </p:cNvPr>
          <p:cNvSpPr/>
          <p:nvPr/>
        </p:nvSpPr>
        <p:spPr>
          <a:xfrm>
            <a:off x="934278" y="3054093"/>
            <a:ext cx="4576964" cy="300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Complication of satellite missions</a:t>
            </a:r>
          </a:p>
        </p:txBody>
      </p:sp>
      <p:sp>
        <p:nvSpPr>
          <p:cNvPr id="1038" name="文本框 1037">
            <a:extLst>
              <a:ext uri="{FF2B5EF4-FFF2-40B4-BE49-F238E27FC236}">
                <a16:creationId xmlns:a16="http://schemas.microsoft.com/office/drawing/2014/main" id="{83E499DD-E266-10A8-3F00-C0DAF23E5A76}"/>
              </a:ext>
            </a:extLst>
          </p:cNvPr>
          <p:cNvSpPr txBox="1"/>
          <p:nvPr/>
        </p:nvSpPr>
        <p:spPr>
          <a:xfrm>
            <a:off x="-200378" y="3503787"/>
            <a:ext cx="668725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Wingdings,Sans-Serif"/>
              <a:buChar char="Ø"/>
            </a:pPr>
            <a:r>
              <a:rPr lang="en-US" altLang="zh-CN" sz="1100" dirty="0">
                <a:latin typeface="Arial"/>
                <a:ea typeface="Microsoft YaHei UI" panose="020B0503020204020204" pitchFamily="34" charset="-122"/>
                <a:cs typeface="Arial"/>
              </a:rPr>
              <a:t>Satellite hardware heterogeneity, functions are configured, controlled and operated through software;
There are underutilized computing and storage resources between multiple payloads of satellites;
The Star Computer/Payload Control Unit has to handle both traditional real-time tasks and general-purpose tasks.</a:t>
            </a:r>
            <a:endParaRPr lang="zh-CN" sz="1100" dirty="0">
              <a:latin typeface="Arial"/>
              <a:ea typeface="Microsoft YaHei UI" panose="020B0503020204020204" pitchFamily="34" charset="-122"/>
              <a:cs typeface="Arial"/>
            </a:endParaRPr>
          </a:p>
        </p:txBody>
      </p:sp>
      <p:grpSp>
        <p:nvGrpSpPr>
          <p:cNvPr id="1050" name="组合 1049">
            <a:extLst>
              <a:ext uri="{FF2B5EF4-FFF2-40B4-BE49-F238E27FC236}">
                <a16:creationId xmlns:a16="http://schemas.microsoft.com/office/drawing/2014/main" id="{A05F4136-EE0A-6DFD-9B89-F5FD42354AC7}"/>
              </a:ext>
            </a:extLst>
          </p:cNvPr>
          <p:cNvGrpSpPr/>
          <p:nvPr/>
        </p:nvGrpSpPr>
        <p:grpSpPr>
          <a:xfrm>
            <a:off x="842959" y="4473472"/>
            <a:ext cx="3535108" cy="1529366"/>
            <a:chOff x="922949" y="3975100"/>
            <a:chExt cx="7446351" cy="2381250"/>
          </a:xfrm>
        </p:grpSpPr>
        <p:sp>
          <p:nvSpPr>
            <p:cNvPr id="1040" name="矩形 1039">
              <a:extLst>
                <a:ext uri="{FF2B5EF4-FFF2-40B4-BE49-F238E27FC236}">
                  <a16:creationId xmlns:a16="http://schemas.microsoft.com/office/drawing/2014/main" id="{1FD7B234-66A1-AB7E-9E7C-CF2DD4A5F8E4}"/>
                </a:ext>
              </a:extLst>
            </p:cNvPr>
            <p:cNvSpPr/>
            <p:nvPr/>
          </p:nvSpPr>
          <p:spPr>
            <a:xfrm>
              <a:off x="3949700" y="3975100"/>
              <a:ext cx="4419600" cy="2381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1" name="矩形 1040">
              <a:extLst>
                <a:ext uri="{FF2B5EF4-FFF2-40B4-BE49-F238E27FC236}">
                  <a16:creationId xmlns:a16="http://schemas.microsoft.com/office/drawing/2014/main" id="{8EABC9D7-A21B-0631-B456-B240981EEC37}"/>
                </a:ext>
              </a:extLst>
            </p:cNvPr>
            <p:cNvSpPr/>
            <p:nvPr/>
          </p:nvSpPr>
          <p:spPr>
            <a:xfrm>
              <a:off x="5438775" y="4279900"/>
              <a:ext cx="1289050" cy="1885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On-board</a:t>
              </a: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Computer</a:t>
              </a:r>
              <a:endParaRPr lang="zh-CN" altLang="en-US" sz="11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1042" name="直接连接符 1041">
              <a:extLst>
                <a:ext uri="{FF2B5EF4-FFF2-40B4-BE49-F238E27FC236}">
                  <a16:creationId xmlns:a16="http://schemas.microsoft.com/office/drawing/2014/main" id="{95589DDC-80B1-9F3E-D545-3A2B13F0219E}"/>
                </a:ext>
              </a:extLst>
            </p:cNvPr>
            <p:cNvCxnSpPr>
              <a:cxnSpLocks/>
            </p:cNvCxnSpPr>
            <p:nvPr/>
          </p:nvCxnSpPr>
          <p:spPr>
            <a:xfrm>
              <a:off x="6727824" y="4406900"/>
              <a:ext cx="1544299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矩形 1042">
              <a:extLst>
                <a:ext uri="{FF2B5EF4-FFF2-40B4-BE49-F238E27FC236}">
                  <a16:creationId xmlns:a16="http://schemas.microsoft.com/office/drawing/2014/main" id="{95621B52-784D-D102-7185-DB0B972CDDC9}"/>
                </a:ext>
              </a:extLst>
            </p:cNvPr>
            <p:cNvSpPr/>
            <p:nvPr/>
          </p:nvSpPr>
          <p:spPr>
            <a:xfrm>
              <a:off x="922949" y="4406900"/>
              <a:ext cx="3026748" cy="1400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Solar sail panels</a:t>
              </a:r>
              <a:endPara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1044" name="直接连接符 1043">
              <a:extLst>
                <a:ext uri="{FF2B5EF4-FFF2-40B4-BE49-F238E27FC236}">
                  <a16:creationId xmlns:a16="http://schemas.microsoft.com/office/drawing/2014/main" id="{08CC6ABA-2DC7-5AA0-C3D3-E99D7BF28FE2}"/>
                </a:ext>
              </a:extLst>
            </p:cNvPr>
            <p:cNvCxnSpPr>
              <a:cxnSpLocks/>
            </p:cNvCxnSpPr>
            <p:nvPr/>
          </p:nvCxnSpPr>
          <p:spPr>
            <a:xfrm>
              <a:off x="4024657" y="4406900"/>
              <a:ext cx="1414117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矩形 1044">
              <a:extLst>
                <a:ext uri="{FF2B5EF4-FFF2-40B4-BE49-F238E27FC236}">
                  <a16:creationId xmlns:a16="http://schemas.microsoft.com/office/drawing/2014/main" id="{B15ECCDC-67AC-8D12-6F78-34409EB70AA7}"/>
                </a:ext>
              </a:extLst>
            </p:cNvPr>
            <p:cNvSpPr/>
            <p:nvPr/>
          </p:nvSpPr>
          <p:spPr>
            <a:xfrm>
              <a:off x="4143374" y="4441505"/>
              <a:ext cx="330199" cy="8596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6" name="矩形 1045">
              <a:extLst>
                <a:ext uri="{FF2B5EF4-FFF2-40B4-BE49-F238E27FC236}">
                  <a16:creationId xmlns:a16="http://schemas.microsoft.com/office/drawing/2014/main" id="{3AC8E257-A540-77F3-879A-2CBADA46621A}"/>
                </a:ext>
              </a:extLst>
            </p:cNvPr>
            <p:cNvSpPr/>
            <p:nvPr/>
          </p:nvSpPr>
          <p:spPr>
            <a:xfrm>
              <a:off x="4794014" y="4441505"/>
              <a:ext cx="330199" cy="8596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1047" name="直接连接符 1046">
              <a:extLst>
                <a:ext uri="{FF2B5EF4-FFF2-40B4-BE49-F238E27FC236}">
                  <a16:creationId xmlns:a16="http://schemas.microsoft.com/office/drawing/2014/main" id="{02405E83-A8A8-1812-11C9-7B2E2CD4C1BA}"/>
                </a:ext>
              </a:extLst>
            </p:cNvPr>
            <p:cNvCxnSpPr>
              <a:cxnSpLocks/>
            </p:cNvCxnSpPr>
            <p:nvPr/>
          </p:nvCxnSpPr>
          <p:spPr>
            <a:xfrm>
              <a:off x="4024657" y="5402979"/>
              <a:ext cx="1414117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" name="矩形 1047">
              <a:extLst>
                <a:ext uri="{FF2B5EF4-FFF2-40B4-BE49-F238E27FC236}">
                  <a16:creationId xmlns:a16="http://schemas.microsoft.com/office/drawing/2014/main" id="{BCEBA754-C37F-CC1A-6149-39A7C7F4C4A2}"/>
                </a:ext>
              </a:extLst>
            </p:cNvPr>
            <p:cNvSpPr/>
            <p:nvPr/>
          </p:nvSpPr>
          <p:spPr>
            <a:xfrm>
              <a:off x="4143374" y="5437582"/>
              <a:ext cx="330199" cy="8596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49" name="矩形 1048">
              <a:extLst>
                <a:ext uri="{FF2B5EF4-FFF2-40B4-BE49-F238E27FC236}">
                  <a16:creationId xmlns:a16="http://schemas.microsoft.com/office/drawing/2014/main" id="{A2BE4E54-614E-8747-E233-CBD46329FF0D}"/>
                </a:ext>
              </a:extLst>
            </p:cNvPr>
            <p:cNvSpPr/>
            <p:nvPr/>
          </p:nvSpPr>
          <p:spPr>
            <a:xfrm>
              <a:off x="4793866" y="5434219"/>
              <a:ext cx="330199" cy="8596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52" name="矩形 1051">
            <a:extLst>
              <a:ext uri="{FF2B5EF4-FFF2-40B4-BE49-F238E27FC236}">
                <a16:creationId xmlns:a16="http://schemas.microsoft.com/office/drawing/2014/main" id="{75A34EE5-7A06-8DE2-4932-050914BCF97E}"/>
              </a:ext>
            </a:extLst>
          </p:cNvPr>
          <p:cNvSpPr/>
          <p:nvPr/>
        </p:nvSpPr>
        <p:spPr>
          <a:xfrm>
            <a:off x="3711937" y="4773721"/>
            <a:ext cx="552976" cy="594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Load control unit</a:t>
            </a:r>
            <a:endParaRPr lang="zh-CN" altLang="en-US" sz="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054" name="直接连接符 1053">
            <a:extLst>
              <a:ext uri="{FF2B5EF4-FFF2-40B4-BE49-F238E27FC236}">
                <a16:creationId xmlns:a16="http://schemas.microsoft.com/office/drawing/2014/main" id="{ABD53D96-A16F-CA27-2EB8-593DC5CF694B}"/>
              </a:ext>
            </a:extLst>
          </p:cNvPr>
          <p:cNvCxnSpPr>
            <a:cxnSpLocks/>
          </p:cNvCxnSpPr>
          <p:nvPr/>
        </p:nvCxnSpPr>
        <p:spPr>
          <a:xfrm flipV="1">
            <a:off x="3658161" y="5383857"/>
            <a:ext cx="647554" cy="667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6" name="矩形 1055">
            <a:extLst>
              <a:ext uri="{FF2B5EF4-FFF2-40B4-BE49-F238E27FC236}">
                <a16:creationId xmlns:a16="http://schemas.microsoft.com/office/drawing/2014/main" id="{D342A476-71C3-2CA9-4466-6764F882797A}"/>
              </a:ext>
            </a:extLst>
          </p:cNvPr>
          <p:cNvSpPr/>
          <p:nvPr/>
        </p:nvSpPr>
        <p:spPr>
          <a:xfrm>
            <a:off x="3665382" y="5406077"/>
            <a:ext cx="156760" cy="552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58" name="矩形 1057">
            <a:extLst>
              <a:ext uri="{FF2B5EF4-FFF2-40B4-BE49-F238E27FC236}">
                <a16:creationId xmlns:a16="http://schemas.microsoft.com/office/drawing/2014/main" id="{D0C299A2-2530-1EED-E45C-AA4CDE21DEDE}"/>
              </a:ext>
            </a:extLst>
          </p:cNvPr>
          <p:cNvSpPr/>
          <p:nvPr/>
        </p:nvSpPr>
        <p:spPr>
          <a:xfrm>
            <a:off x="4130959" y="5410596"/>
            <a:ext cx="156760" cy="552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60" name="矩形 1059">
            <a:extLst>
              <a:ext uri="{FF2B5EF4-FFF2-40B4-BE49-F238E27FC236}">
                <a16:creationId xmlns:a16="http://schemas.microsoft.com/office/drawing/2014/main" id="{F06F676E-B1EA-45F0-B495-DD5A91FCDC44}"/>
              </a:ext>
            </a:extLst>
          </p:cNvPr>
          <p:cNvSpPr/>
          <p:nvPr/>
        </p:nvSpPr>
        <p:spPr>
          <a:xfrm>
            <a:off x="4387432" y="4745499"/>
            <a:ext cx="1436929" cy="876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Solar sail panels</a:t>
            </a: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62" name="矩形 1061">
            <a:extLst>
              <a:ext uri="{FF2B5EF4-FFF2-40B4-BE49-F238E27FC236}">
                <a16:creationId xmlns:a16="http://schemas.microsoft.com/office/drawing/2014/main" id="{6B29EF76-4B70-F536-CBFD-4B11955EDE44}"/>
              </a:ext>
            </a:extLst>
          </p:cNvPr>
          <p:cNvSpPr/>
          <p:nvPr/>
        </p:nvSpPr>
        <p:spPr>
          <a:xfrm>
            <a:off x="3898795" y="5411663"/>
            <a:ext cx="156760" cy="552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640BC0-16AE-4B45-A7C2-A1C4A9398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720"/>
          <a:stretch/>
        </p:blipFill>
        <p:spPr bwMode="auto">
          <a:xfrm>
            <a:off x="6486878" y="1486092"/>
            <a:ext cx="1892301" cy="109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64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BDA0B-0216-A8C8-54F5-DF576A5D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Practice: Porting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B967E-3A90-29B2-7BD6-281551AAA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Backgroud</a:t>
            </a:r>
            <a:r>
              <a:rPr lang="en-US" altLang="zh-CN" dirty="0"/>
              <a:t> / Motivation</a:t>
            </a:r>
          </a:p>
          <a:p>
            <a:endParaRPr lang="en-US" altLang="zh-CN" dirty="0"/>
          </a:p>
          <a:p>
            <a:r>
              <a:rPr lang="en-US" altLang="zh-CN" dirty="0"/>
              <a:t>What is Dovetail</a:t>
            </a:r>
          </a:p>
          <a:p>
            <a:endParaRPr lang="en-US" altLang="zh-CN" dirty="0"/>
          </a:p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7B9B37-1791-501C-8487-81FFC426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EC123D-799A-415D-94D0-DFC53DAD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30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6E3BF-B74F-1836-BE5A-C1D0C4AEA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5910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C1502-80A9-CB45-6806-442697D8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/ 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374AE-98A8-3117-C621-2465880EF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Dovetail only support x86/64, arm, arm64 architecture</a:t>
            </a:r>
          </a:p>
          <a:p>
            <a:endParaRPr lang="en-US" altLang="zh-CN" dirty="0"/>
          </a:p>
          <a:p>
            <a:r>
              <a:rPr lang="en-US" altLang="zh-CN" dirty="0"/>
              <a:t>Dovetail is easier to port than I-pipe</a:t>
            </a:r>
          </a:p>
          <a:p>
            <a:endParaRPr lang="en-US" altLang="zh-CN" dirty="0"/>
          </a:p>
          <a:p>
            <a:r>
              <a:rPr lang="en-US" altLang="zh-CN" dirty="0"/>
              <a:t>RISC-V is open-sourced ISA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=&gt; Why not to have a try to support RISC-V for Dovetail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309C41-97C0-9C07-84A9-83C7319F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ED268C-8439-D450-3295-C157D680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31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CF6026-4944-7D33-BAD2-F0EFBC7A1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47120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D976E-F15C-8F3E-262A-696C415C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Dovetail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2F1E2-66CA-959C-FAA1-61BCBDBC4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Dovetail introduces </a:t>
            </a:r>
          </a:p>
          <a:p>
            <a:pPr lvl="1"/>
            <a:r>
              <a:rPr lang="en-US" altLang="zh-CN" dirty="0"/>
              <a:t>A kernel interface which introduces a high-priority execution stage into the main kernel logic.[1]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Ability to preempt the common work for out-of-band activities at any time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Bounded response time to external interrupts and ultra-low latency scheduling capabilities for a real-time core, which connect to Dovetail interface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28F8B6-470C-B133-8738-37F88C74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31297F-717A-F265-9FBC-FD738A09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32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CBE81B-B1C5-79BB-72B7-83EAA59F0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20369A-994D-F878-A8A0-177E11E8685A}"/>
              </a:ext>
            </a:extLst>
          </p:cNvPr>
          <p:cNvSpPr txBox="1"/>
          <p:nvPr/>
        </p:nvSpPr>
        <p:spPr>
          <a:xfrm>
            <a:off x="0" y="5807632"/>
            <a:ext cx="1155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https://v4.xenomai.org/dovetail/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726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BE59C-40FB-7D56-643D-F45AC924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06D02-F609-36EC-1202-DE578F4D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Which parts do we need to port</a:t>
            </a:r>
          </a:p>
          <a:p>
            <a:pPr lvl="1"/>
            <a:r>
              <a:rPr lang="en-US" altLang="zh-CN" dirty="0"/>
              <a:t>Top interrupt handler</a:t>
            </a:r>
          </a:p>
          <a:p>
            <a:pPr lvl="1"/>
            <a:r>
              <a:rPr lang="en-US" altLang="zh-CN" dirty="0"/>
              <a:t>Virtual </a:t>
            </a:r>
            <a:r>
              <a:rPr lang="en-US" altLang="zh-CN" dirty="0" err="1"/>
              <a:t>irqflags</a:t>
            </a:r>
            <a:endParaRPr lang="en-US" altLang="zh-CN" dirty="0"/>
          </a:p>
          <a:p>
            <a:pPr lvl="1"/>
            <a:r>
              <a:rPr lang="en-US" altLang="zh-CN" dirty="0"/>
              <a:t>Atomic operations</a:t>
            </a:r>
          </a:p>
          <a:p>
            <a:pPr lvl="1"/>
            <a:r>
              <a:rPr lang="en-US" altLang="zh-CN" dirty="0"/>
              <a:t>IPI handling</a:t>
            </a:r>
          </a:p>
          <a:p>
            <a:pPr lvl="1"/>
            <a:r>
              <a:rPr lang="en-US" altLang="zh-CN" dirty="0"/>
              <a:t>Fault handling</a:t>
            </a:r>
          </a:p>
          <a:p>
            <a:pPr lvl="1"/>
            <a:r>
              <a:rPr lang="en-US" altLang="zh-CN" dirty="0"/>
              <a:t>mm switch</a:t>
            </a:r>
          </a:p>
          <a:p>
            <a:pPr lvl="1"/>
            <a:r>
              <a:rPr lang="en-US" altLang="zh-CN" dirty="0"/>
              <a:t>FPU </a:t>
            </a:r>
            <a:r>
              <a:rPr lang="en-US" altLang="zh-CN" dirty="0" err="1"/>
              <a:t>mgnt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8AC55-E618-291D-D9B7-A39AA42D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CC5011-D6A1-83C2-3708-2AFFC590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33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2A176C-6FAB-EC03-4B86-C1DDECE46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F1F002-D72A-3658-713B-32231489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803" y="1323918"/>
            <a:ext cx="3438794" cy="45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73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0C790-0F8A-E245-4DD6-4DE521FA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0E471-2BED-FEBF-6156-90721EAE3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Top interrupt handler</a:t>
            </a:r>
          </a:p>
          <a:p>
            <a:pPr lvl="1"/>
            <a:r>
              <a:rPr lang="en-US" altLang="zh-CN" dirty="0"/>
              <a:t>RISC-V </a:t>
            </a:r>
            <a:r>
              <a:rPr lang="en-US" altLang="zh-CN" dirty="0" err="1"/>
              <a:t>stvec</a:t>
            </a:r>
            <a:r>
              <a:rPr lang="en-US" altLang="zh-CN" dirty="0"/>
              <a:t> register mode</a:t>
            </a:r>
          </a:p>
          <a:p>
            <a:pPr lvl="2"/>
            <a:r>
              <a:rPr lang="en-US" altLang="zh-CN" dirty="0"/>
              <a:t>Direct mode: </a:t>
            </a:r>
            <a:r>
              <a:rPr lang="en-US" altLang="zh-CN" dirty="0" err="1"/>
              <a:t>stvec</a:t>
            </a:r>
            <a:r>
              <a:rPr lang="en-US" altLang="zh-CN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保存一个固定的入口地址，所有中断和异常都会跳转到这个地址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kernel code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scause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register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exception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dirty="0"/>
              <a:t>Vector mode: </a:t>
            </a:r>
            <a:r>
              <a:rPr lang="en-US" altLang="zh-CN" dirty="0" err="1"/>
              <a:t>stvec</a:t>
            </a:r>
            <a:r>
              <a:rPr lang="en-US" altLang="zh-CN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保存一个基地址，不同的中断类型（由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scause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register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指出）会跳转到基地址加上偏移量的地址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137B5F-2B08-4593-8A37-2D390D7D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ADBA90-6964-6F1F-0E8E-D550F2865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34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0C679A-A7CA-CC4C-BF9C-D8F13E22A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51680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1430C-FFE1-C8CB-9FB4-B6377DFBE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C8FF8-1FE5-ECBA-C5A4-E4FAC0D7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2BE2B4-82B0-BABE-C6BC-C792A9BD2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Top interrupt handler</a:t>
            </a:r>
          </a:p>
          <a:p>
            <a:pPr lvl="1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entry.S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中根据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scause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的高位确定是中断还是异常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进入不同的处理路径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handle_exception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do_irq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-&gt;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handle_riscv_irq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handle_arch_irq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start_kernel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-&gt;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init_IRQ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()-&gt; 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irqchip_init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-&gt;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handle_arch_irq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1DB4E-42B4-9774-C63C-BF2C8BA9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1B5E7C-DC80-40B8-24AE-68806506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35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3DA17B-E0EC-947A-F187-4FF662887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8AC004-23BD-4658-180B-26B2AB244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442" y="1189149"/>
            <a:ext cx="3014558" cy="2747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1ED02B-4F6D-AEC4-68A0-81DB310BF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46" y="4432421"/>
            <a:ext cx="4057143" cy="15142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9D3229-B38F-A3CC-8AD8-B7747E21A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060" y="3689340"/>
            <a:ext cx="4115152" cy="23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27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3453E-788C-D1F8-8B53-C18D7214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4D206-3029-0BC7-4C88-20199676C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Fault handling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exception,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mark_trap_entry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mark_trap_exit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exception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传递给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real-time core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B81F9-BD46-1923-FF30-D51A20985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9CEDFE-3679-9E27-F7A8-6F1BA925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36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20E68F-6DC9-FE88-9A1E-56BE6605E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F1F93B-E278-851F-502E-C63408D6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1" y="2628790"/>
            <a:ext cx="3974073" cy="33705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370BC4-CAF3-B8E4-5C88-CDDB44C29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497" y="2628790"/>
            <a:ext cx="4103430" cy="33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80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7B953-ACA9-6246-8F5A-A6AB8137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B52530-3428-4667-B474-A93116747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IPI handling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IPI =&gt; Inter-Processor Interrupt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调度核间任务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多核同步操作，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刷新共享缓存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刷新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TLB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核间通知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e.g.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系统关闭或重启时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38E91-D84C-CC2C-A221-6702A806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C37EBA-5592-787B-E1B5-8A45839D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37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49C808-19B8-643A-E140-FE0FF933D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62319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94315-085B-F6FF-0009-1F26E06C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76CF5-9EC7-8C3D-D262-7DF55176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F942F-5598-A260-95EA-CFB2CECED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IPI handling</a:t>
            </a:r>
          </a:p>
          <a:p>
            <a:pPr lvl="1"/>
            <a:r>
              <a:rPr lang="en-US" altLang="zh-CN" dirty="0"/>
              <a:t>CLINT: RISC-V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本地中断控制器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负责管理软件中断和定时器中断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/>
              <a:t>IPI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属于软件中断的一种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寄存器映射为核间中断寄存器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processor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processor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</a:p>
          <a:p>
            <a:pPr lvl="2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arch/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riscv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/kernel/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smp.c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send_ipi_mask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函数用于主动调用核间中断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的中断处理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和普通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interrupt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是没有区分的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BCD6D2-A824-D5B5-BC24-11F245B4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963D49-51DE-5F3B-2160-91EF8D03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38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03531A-26E7-0417-8BC2-84A28142B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94310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EAB38-328C-35F7-A487-57762663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DE6D5-D06E-23D3-A46A-38D17B07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EE6784-9F68-A388-A277-6A7D8214F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IPI handling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Dovetail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real-time core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 interface,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real-time core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也需要处理自己的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ARM64: SGI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用于处理不同的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</a:p>
          <a:p>
            <a:pPr lvl="2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ARM64 SGI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0-15,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所以需要对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SGI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进行复用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以保证未来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扩展的需求和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real-time core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对多种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的需求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ipi_message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send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同步修改目标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cpumask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ipi_message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handle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SGI0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irq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handler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不再是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IPI_RESCHEDULE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而是作为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kernel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真正的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type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ipi_message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A7058-BA08-0B5D-53E6-4B585527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58596-BAF9-EB61-816D-0B869AE3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39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0E725B-E201-B0F8-8CB9-7818841B6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F5BAF4-CA96-AC40-A0A7-EEDAD55A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338" y="2471857"/>
            <a:ext cx="2180952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96A7-4B7B-763C-0CD0-E510CDE0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ea typeface="Microsoft YaHei UI" panose="020B0503020204020204" pitchFamily="34" charset="-122"/>
                <a:cs typeface="Times New Roman"/>
              </a:rPr>
              <a:t>Scenario 2: Real-time imaging in complex services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5BE47-0C42-CB9A-7B21-4BB69AB3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FD3F2-4CEC-FD39-F27E-07401E56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4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D0C3A-18A6-D8E4-72D4-2C8B78902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655147-4F57-4403-AF36-D3F96689496B}"/>
              </a:ext>
            </a:extLst>
          </p:cNvPr>
          <p:cNvSpPr/>
          <p:nvPr/>
        </p:nvSpPr>
        <p:spPr>
          <a:xfrm>
            <a:off x="566195" y="1437435"/>
            <a:ext cx="4787918" cy="2233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408957-82B9-4E41-AAF0-FE120188D065}"/>
              </a:ext>
            </a:extLst>
          </p:cNvPr>
          <p:cNvSpPr/>
          <p:nvPr/>
        </p:nvSpPr>
        <p:spPr>
          <a:xfrm>
            <a:off x="1618291" y="1038334"/>
            <a:ext cx="2907660" cy="578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Vision Pro</a:t>
            </a: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Spatial calculations</a:t>
            </a:r>
            <a:endParaRPr lang="zh-CN" altLang="en-US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BDA27F5A-6322-4534-9385-A59E62F754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CA306346-82E4-4A8D-B754-EE54ED0A7D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B5A8B01-F033-4C1C-80A4-1DF165E7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979" y="1803711"/>
            <a:ext cx="2167051" cy="162528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5FEE076-F012-481E-873B-91A2107CD7A7}"/>
              </a:ext>
            </a:extLst>
          </p:cNvPr>
          <p:cNvSpPr/>
          <p:nvPr/>
        </p:nvSpPr>
        <p:spPr>
          <a:xfrm>
            <a:off x="6400800" y="1437435"/>
            <a:ext cx="5022337" cy="2233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729039C-04B6-424D-B6E6-674A198A9012}"/>
              </a:ext>
            </a:extLst>
          </p:cNvPr>
          <p:cNvSpPr/>
          <p:nvPr/>
        </p:nvSpPr>
        <p:spPr>
          <a:xfrm>
            <a:off x="7312867" y="1038334"/>
            <a:ext cx="3324433" cy="5784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Optical interferometer telescope</a:t>
            </a:r>
            <a:r>
              <a:rPr lang="en-US" altLang="zh-CN" sz="2000" b="1" baseline="30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</a:t>
            </a:r>
            <a:endParaRPr lang="zh-CN" altLang="en-US" sz="2000" b="1" baseline="30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EF0E671-584B-424F-B5B4-60643EE150CB}"/>
              </a:ext>
            </a:extLst>
          </p:cNvPr>
          <p:cNvSpPr/>
          <p:nvPr/>
        </p:nvSpPr>
        <p:spPr>
          <a:xfrm>
            <a:off x="2464577" y="5272559"/>
            <a:ext cx="7461628" cy="449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it-IT" altLang="zh-CN" sz="1400" i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More application scenarios: vehicle camera, drone data transmission......</a:t>
            </a:r>
            <a:endParaRPr lang="en-US" altLang="zh-CN" sz="1400" i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B54B2E3-C2AC-4292-9D70-B72EDC516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96" y="1803711"/>
            <a:ext cx="2171699" cy="162877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82F3F8E4-01E1-4AAE-A0BC-91EAE5C981FA}"/>
              </a:ext>
            </a:extLst>
          </p:cNvPr>
          <p:cNvSpPr/>
          <p:nvPr/>
        </p:nvSpPr>
        <p:spPr>
          <a:xfrm>
            <a:off x="5568386" y="3917871"/>
            <a:ext cx="6205775" cy="1143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Function: Multiple telescopes track interferometric imaging of stars in real time
Real-time: Real-time imaging and tracking system for interstellar objects
Versatility: control system, network transmission</a:t>
            </a: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EBB0BF2-FC87-4E1F-8A24-AEB3D2628204}"/>
              </a:ext>
            </a:extLst>
          </p:cNvPr>
          <p:cNvSpPr/>
          <p:nvPr/>
        </p:nvSpPr>
        <p:spPr>
          <a:xfrm>
            <a:off x="-470524" y="3667659"/>
            <a:ext cx="7297324" cy="1143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Function: Real-time computational spatial imaging
Real-time: Real-time rendering, imaging acquisition
Versatility: User-defined tasks at the upper level</a:t>
            </a: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78DD0C6-DB10-4C91-9303-79766E44B1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15" t="11265" r="20372" b="11267"/>
          <a:stretch/>
        </p:blipFill>
        <p:spPr>
          <a:xfrm>
            <a:off x="3073940" y="1807038"/>
            <a:ext cx="2148191" cy="1621962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F38D4A8-89CC-46A6-870D-CD9145D0B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70"/>
          <a:stretch/>
        </p:blipFill>
        <p:spPr bwMode="auto">
          <a:xfrm>
            <a:off x="697685" y="1803711"/>
            <a:ext cx="2148191" cy="159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6EF3B8B9-9059-47B1-94ED-39FB40C7BAFF}"/>
              </a:ext>
            </a:extLst>
          </p:cNvPr>
          <p:cNvSpPr txBox="1"/>
          <p:nvPr/>
        </p:nvSpPr>
        <p:spPr>
          <a:xfrm>
            <a:off x="159720" y="5621430"/>
            <a:ext cx="11209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Seneta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Eugene B., et al. "When you want it done right now: experience from programming hard real time systems in Xenomai for the Magdalena Ridge Observatory interferometer." Software and Cyberinfrastructure for Astronomy VI. Vol. 11452. SPIE, 2020.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9065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BB9F9-4C87-F108-A357-8380748DF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DBFE1-369C-AF36-1C9F-6388B9C1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85D53-55F4-7B4C-E69C-E7AADE278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IPI handling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Dovetail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real-time core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 interface, real-time core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也需要处理自己的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RISC-V:</a:t>
            </a:r>
          </a:p>
          <a:p>
            <a:pPr lvl="2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msip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register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用于触发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kernel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-mux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的复用了单独的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ipi_mux_pcpu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数组在核间同步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message type</a:t>
            </a:r>
          </a:p>
          <a:p>
            <a:pPr lvl="2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B39D7D-A4C3-B07A-E331-0C9FBB94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D1DD25-AD7D-5143-57B0-24731C52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40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2AB3C6-A40F-41E2-DE72-0F38828D2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A094EBA-5566-7679-D04C-DC0F3580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312" y="2343151"/>
            <a:ext cx="3693111" cy="35572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25FD9B-D45E-CDC4-56ED-2042F4085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55" y="3750441"/>
            <a:ext cx="3867690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04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61FD0-3254-4AE4-C6D4-B0E3DCBD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A278A2-0FC6-06FA-8683-F0A0781DD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Virtual </a:t>
            </a:r>
            <a:r>
              <a:rPr lang="en-US" altLang="zh-CN" dirty="0" err="1"/>
              <a:t>irqflags</a:t>
            </a:r>
            <a:endParaRPr lang="en-US" altLang="zh-CN" dirty="0"/>
          </a:p>
          <a:p>
            <a:pPr lvl="1"/>
            <a:r>
              <a:rPr lang="en-US" altLang="zh-CN" dirty="0"/>
              <a:t>We have pipelined interrupt &amp; exception handler now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But for the </a:t>
            </a:r>
            <a:r>
              <a:rPr lang="en-US" altLang="zh-CN" dirty="0" err="1"/>
              <a:t>irqflags</a:t>
            </a:r>
            <a:r>
              <a:rPr lang="en-US" altLang="zh-CN" dirty="0"/>
              <a:t> operation in common tasks</a:t>
            </a:r>
          </a:p>
          <a:p>
            <a:pPr lvl="2"/>
            <a:r>
              <a:rPr lang="en-US" altLang="zh-CN" dirty="0"/>
              <a:t>Disable the interrupt</a:t>
            </a:r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Uncontrollable critical section</a:t>
            </a:r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Real-time task can not response in a bounded time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D44E69-A982-6933-BF86-4E6257EC7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5359BC-093E-CE4D-A328-8F529DBA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41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63E37D-8CA3-0CA1-7383-22EC0E344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00197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B926-B570-6797-FC14-105F15FBC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80DCA-026E-9CA3-810B-034B22C4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7E9E88-73CC-B09F-C2BD-7D6A104F2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Virtual </a:t>
            </a:r>
            <a:r>
              <a:rPr lang="en-US" altLang="zh-CN" dirty="0" err="1"/>
              <a:t>irqflags</a:t>
            </a:r>
            <a:endParaRPr lang="en-US" altLang="zh-CN" dirty="0"/>
          </a:p>
          <a:p>
            <a:pPr lvl="1"/>
            <a:r>
              <a:rPr lang="en-US" altLang="zh-CN" dirty="0"/>
              <a:t>All the common task use unified interface as</a:t>
            </a:r>
          </a:p>
          <a:p>
            <a:pPr lvl="2"/>
            <a:r>
              <a:rPr lang="en-US" altLang="zh-CN" dirty="0" err="1"/>
              <a:t>local_irq_enable</a:t>
            </a:r>
            <a:r>
              <a:rPr lang="en-US" altLang="zh-CN" dirty="0"/>
              <a:t> (generic code) -&gt; </a:t>
            </a:r>
            <a:r>
              <a:rPr lang="en-US" altLang="zh-CN" dirty="0" err="1"/>
              <a:t>arch_local_irq_ebable</a:t>
            </a:r>
            <a:r>
              <a:rPr lang="en-US" altLang="zh-CN" dirty="0"/>
              <a:t> (arch specific code)</a:t>
            </a:r>
          </a:p>
          <a:p>
            <a:pPr lvl="2"/>
            <a:r>
              <a:rPr lang="en-US" altLang="zh-CN" dirty="0" err="1"/>
              <a:t>local_irq_disable</a:t>
            </a:r>
            <a:r>
              <a:rPr lang="en-US" altLang="zh-CN" dirty="0"/>
              <a:t> (generic code) -&gt; </a:t>
            </a:r>
            <a:r>
              <a:rPr lang="en-US" altLang="zh-CN" dirty="0" err="1"/>
              <a:t>arch_local_irq_disable</a:t>
            </a:r>
            <a:r>
              <a:rPr lang="en-US" altLang="zh-CN" dirty="0"/>
              <a:t> (arch specific code)</a:t>
            </a:r>
          </a:p>
          <a:p>
            <a:pPr lvl="2"/>
            <a:r>
              <a:rPr lang="en-US" altLang="zh-CN" dirty="0" err="1"/>
              <a:t>local_irq_save</a:t>
            </a:r>
            <a:r>
              <a:rPr lang="en-US" altLang="zh-CN" dirty="0"/>
              <a:t>(generic code) -&gt; </a:t>
            </a:r>
            <a:r>
              <a:rPr lang="en-US" altLang="zh-CN" dirty="0" err="1"/>
              <a:t>arch_local_irq_save</a:t>
            </a:r>
            <a:r>
              <a:rPr lang="en-US" altLang="zh-CN" dirty="0"/>
              <a:t> (arch specific code)</a:t>
            </a:r>
          </a:p>
          <a:p>
            <a:pPr lvl="2"/>
            <a:r>
              <a:rPr lang="en-US" altLang="zh-CN" dirty="0" err="1"/>
              <a:t>local_irq_restore</a:t>
            </a:r>
            <a:r>
              <a:rPr lang="en-US" altLang="zh-CN" dirty="0"/>
              <a:t> (generic code) -&gt; </a:t>
            </a:r>
            <a:r>
              <a:rPr lang="en-US" altLang="zh-CN" dirty="0" err="1"/>
              <a:t>arch_local_irq_restore</a:t>
            </a:r>
            <a:r>
              <a:rPr lang="en-US" altLang="zh-CN" dirty="0"/>
              <a:t> (arch specific code)</a:t>
            </a:r>
          </a:p>
          <a:p>
            <a:pPr lvl="2"/>
            <a:r>
              <a:rPr lang="en-US" altLang="zh-CN" dirty="0"/>
              <a:t>xxx</a:t>
            </a:r>
          </a:p>
          <a:p>
            <a:pPr lvl="1"/>
            <a:r>
              <a:rPr lang="en-US" altLang="zh-CN" dirty="0"/>
              <a:t>Redefine </a:t>
            </a:r>
            <a:r>
              <a:rPr lang="en-US" altLang="zh-CN" dirty="0" err="1"/>
              <a:t>arch_xxx</a:t>
            </a:r>
            <a:r>
              <a:rPr lang="en-US" altLang="zh-CN" dirty="0"/>
              <a:t> and define </a:t>
            </a:r>
            <a:r>
              <a:rPr lang="en-US" altLang="zh-CN" dirty="0" err="1"/>
              <a:t>hard_local_irq_xxx</a:t>
            </a:r>
            <a:endParaRPr lang="en-US" altLang="zh-CN" dirty="0"/>
          </a:p>
          <a:p>
            <a:pPr lvl="2"/>
            <a:r>
              <a:rPr lang="en-US" altLang="zh-CN" dirty="0"/>
              <a:t>Use a reserved bit to store virtual </a:t>
            </a:r>
            <a:r>
              <a:rPr lang="en-US" altLang="zh-CN" dirty="0" err="1"/>
              <a:t>irqflags</a:t>
            </a:r>
            <a:endParaRPr lang="en-US" altLang="zh-CN" dirty="0"/>
          </a:p>
          <a:p>
            <a:pPr lvl="2"/>
            <a:r>
              <a:rPr lang="en-US" altLang="zh-CN" dirty="0"/>
              <a:t>Add </a:t>
            </a:r>
            <a:r>
              <a:rPr lang="en-US" altLang="zh-CN" dirty="0" err="1"/>
              <a:t>native_save_flags</a:t>
            </a:r>
            <a:r>
              <a:rPr lang="en-US" altLang="zh-CN" dirty="0"/>
              <a:t>, </a:t>
            </a:r>
            <a:r>
              <a:rPr lang="en-US" altLang="zh-CN" dirty="0" err="1"/>
              <a:t>native_irq_enable</a:t>
            </a:r>
            <a:r>
              <a:rPr lang="en-US" altLang="zh-CN" dirty="0"/>
              <a:t>, </a:t>
            </a:r>
            <a:r>
              <a:rPr lang="en-US" altLang="zh-CN" dirty="0" err="1"/>
              <a:t>native_irq_disable</a:t>
            </a:r>
            <a:r>
              <a:rPr lang="en-US" altLang="zh-CN" dirty="0"/>
              <a:t>, xxx</a:t>
            </a:r>
            <a:br>
              <a:rPr lang="en-US" altLang="zh-CN" dirty="0"/>
            </a:br>
            <a:r>
              <a:rPr lang="en-US" altLang="zh-CN" dirty="0"/>
              <a:t>as truly access of CSR register</a:t>
            </a:r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BE71C4-78B0-BB52-7AE9-5A06272D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AB11EA-7468-E8B0-1867-FDEF2B39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42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6D48F3-37F0-9EF3-5190-4614907F2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42813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0E756-CB9C-671D-D67D-16B59DFF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port Dovetail onto RISC-V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4D5B39-B594-C90A-B962-89C7EBD11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Atomic operations</a:t>
            </a:r>
          </a:p>
          <a:p>
            <a:pPr lvl="1"/>
            <a:r>
              <a:rPr lang="en-US" altLang="zh-CN" dirty="0"/>
              <a:t>Some architectures(e.g. arm) use interrupt to implement</a:t>
            </a:r>
            <a:br>
              <a:rPr lang="en-US" altLang="zh-CN" dirty="0"/>
            </a:br>
            <a:r>
              <a:rPr lang="en-US" altLang="zh-CN" dirty="0"/>
              <a:t>the atomic operations</a:t>
            </a:r>
          </a:p>
          <a:p>
            <a:pPr lvl="2"/>
            <a:r>
              <a:rPr lang="en-US" altLang="zh-CN" dirty="0"/>
              <a:t>Used </a:t>
            </a:r>
            <a:r>
              <a:rPr lang="en-US" altLang="zh-CN" dirty="0" err="1"/>
              <a:t>arch_local_irq_ebable</a:t>
            </a:r>
            <a:r>
              <a:rPr lang="en-US" altLang="zh-CN" dirty="0"/>
              <a:t> in the macro</a:t>
            </a:r>
          </a:p>
          <a:p>
            <a:pPr lvl="2"/>
            <a:r>
              <a:rPr lang="en-US" altLang="zh-CN" dirty="0"/>
              <a:t>Replace </a:t>
            </a:r>
            <a:r>
              <a:rPr lang="en-US" altLang="zh-CN" dirty="0" err="1"/>
              <a:t>arch_local_irq_xxx</a:t>
            </a:r>
            <a:r>
              <a:rPr lang="en-US" altLang="zh-CN" dirty="0"/>
              <a:t> functions to </a:t>
            </a:r>
            <a:r>
              <a:rPr lang="en-US" altLang="zh-CN" dirty="0" err="1"/>
              <a:t>hard_local_irq_xxx</a:t>
            </a:r>
            <a:r>
              <a:rPr lang="en-US" altLang="zh-CN" dirty="0"/>
              <a:t> to </a:t>
            </a:r>
            <a:br>
              <a:rPr lang="en-US" altLang="zh-CN" dirty="0"/>
            </a:br>
            <a:r>
              <a:rPr lang="en-US" altLang="zh-CN" dirty="0"/>
              <a:t>make atomic operations correctly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架构相关的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atomic operations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都是汇编写的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而不是使用中断实现的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=&gt; atomic operations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不用做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porting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60BBC2-D365-EA2A-DFF2-F0E03FA9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474A62-E9CC-B629-AC15-628865DB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43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4F3FF6-1C28-A66F-95BD-E3AF904C3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Shan Yuxuan, Beijing University of Posts and Telecommunications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951B26-F091-4651-57D0-0B87A9FD0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58" y="4357907"/>
            <a:ext cx="4838095" cy="1761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8DBAA6-A8EB-F5E7-438C-8295647B6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836" y="4357908"/>
            <a:ext cx="4324038" cy="1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39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3A6187-6B5A-D032-C641-6BC8419E6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81DAC8-7D1D-3A0B-DED0-888EFE1E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44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736FBB-E11E-6476-B329-8F230DFA1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59C71B4-0A49-AD0E-B153-5F3F02A0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26"/>
            <a:ext cx="10515600" cy="75683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 open source together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08603A50-F828-EB08-A258-AB5AFB7A9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128" y="1956444"/>
            <a:ext cx="3167743" cy="27366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altLang="zh-CN" sz="6000" dirty="0">
                <a:ea typeface="Microsoft YaHei UI" panose="020B0503020204020204" pitchFamily="34" charset="-122"/>
              </a:rPr>
              <a:t>Thanks </a:t>
            </a:r>
          </a:p>
          <a:p>
            <a:pPr marL="0" indent="0" algn="ctr">
              <a:buNone/>
            </a:pPr>
            <a:r>
              <a:rPr lang="en-US" altLang="zh-CN" sz="6000" dirty="0">
                <a:ea typeface="Microsoft YaHei UI" panose="020B0503020204020204" pitchFamily="34" charset="-122"/>
              </a:rPr>
              <a:t>Q&amp;A</a:t>
            </a:r>
            <a:endParaRPr lang="zh-CN" altLang="en-US" sz="6000" dirty="0">
              <a:ea typeface="Microsoft YaHei UI" panose="020B0503020204020204" pitchFamily="34" charset="-122"/>
            </a:endParaRPr>
          </a:p>
        </p:txBody>
      </p:sp>
      <p:sp>
        <p:nvSpPr>
          <p:cNvPr id="19" name="日期占位符 3">
            <a:extLst>
              <a:ext uri="{FF2B5EF4-FFF2-40B4-BE49-F238E27FC236}">
                <a16:creationId xmlns:a16="http://schemas.microsoft.com/office/drawing/2014/main" id="{19DB5035-06F8-9363-B619-9F8CD906A130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A93DEF-3689-43B1-B5B0-3FA2BB0FCE2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2024/11/23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灯片编号占位符 4">
            <a:extLst>
              <a:ext uri="{FF2B5EF4-FFF2-40B4-BE49-F238E27FC236}">
                <a16:creationId xmlns:a16="http://schemas.microsoft.com/office/drawing/2014/main" id="{079E25F5-014B-335C-763D-C753079FB78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N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319B2D-2C16-784F-8B60-0173ACC6EB4B}" type="slidenum">
              <a:rPr lang="en-CN" smtClean="0">
                <a:latin typeface="Microsoft YaHei UI" panose="020B0503020204020204" pitchFamily="34" charset="-122"/>
              </a:rPr>
              <a:pPr/>
              <a:t>44</a:t>
            </a:fld>
            <a:endParaRPr lang="en-CN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633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96A7-4B7B-763C-0CD0-E510CDE0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>
                <a:ea typeface="Microsoft YaHei UI" panose="020B0503020204020204" pitchFamily="34" charset="-122"/>
                <a:cs typeface="Times New Roman"/>
              </a:rPr>
              <a:t>Scenario 3: 5G base stations share computing resources</a:t>
            </a:r>
            <a:endParaRPr lang="en-US" altLang="zh-CN" sz="2800" dirty="0">
              <a:ea typeface="Microsoft YaHei UI" panose="020B0503020204020204" pitchFamily="34" charset="-12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5BE47-0C42-CB9A-7B21-4BB69AB3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FD3F2-4CEC-FD39-F27E-07401E56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5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D0C3A-18A6-D8E4-72D4-2C8B78902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pic>
        <p:nvPicPr>
          <p:cNvPr id="9" name="Picture 2" descr="https://pic3.zhimg.com/v2-602f6f832baf2b20fa5efde1e920511e_b.jpg">
            <a:extLst>
              <a:ext uri="{FF2B5EF4-FFF2-40B4-BE49-F238E27FC236}">
                <a16:creationId xmlns:a16="http://schemas.microsoft.com/office/drawing/2014/main" id="{5BD26B06-495E-4173-A516-B66BF032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04" y="1640329"/>
            <a:ext cx="1257798" cy="15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723969-7A9B-45F7-9F0F-EB4527D4C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51" y="1640330"/>
            <a:ext cx="3190178" cy="15763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1DB2A8A-5A05-42D0-8510-A622E3EBF910}"/>
              </a:ext>
            </a:extLst>
          </p:cNvPr>
          <p:cNvSpPr/>
          <p:nvPr/>
        </p:nvSpPr>
        <p:spPr>
          <a:xfrm>
            <a:off x="274827" y="1405054"/>
            <a:ext cx="4999226" cy="1967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8B2DFB-7BFC-45B0-A927-FC2046F26F91}"/>
              </a:ext>
            </a:extLst>
          </p:cNvPr>
          <p:cNvSpPr/>
          <p:nvPr/>
        </p:nvSpPr>
        <p:spPr>
          <a:xfrm>
            <a:off x="695961" y="944592"/>
            <a:ext cx="4104639" cy="612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Symptom 1: 5G BBUs are idle after white-boxing</a:t>
            </a:r>
            <a:endParaRPr lang="zh-CN" altLang="en-US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658407-3BFE-46EA-9FE7-8EED8A79F969}"/>
              </a:ext>
            </a:extLst>
          </p:cNvPr>
          <p:cNvSpPr/>
          <p:nvPr/>
        </p:nvSpPr>
        <p:spPr>
          <a:xfrm>
            <a:off x="-480061" y="3782643"/>
            <a:ext cx="6748781" cy="1143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altLang="zh-CN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BBU</a:t>
            </a:r>
            <a:r>
              <a:rPr lang="zh-CN" altLang="en-US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Base band Unite</a:t>
            </a:r>
            <a:r>
              <a:rPr lang="zh-CN" altLang="en-US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Function: Add packet protocol header;
Attributes: real-time tasks, requiring hard real-time;
Hardware: white-box BBU (50% idle resources);</a:t>
            </a: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34E372D-CEAB-4007-93A8-AE7D31A53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400" y="1664321"/>
            <a:ext cx="2639543" cy="154149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3BC312B-B0C4-437E-9B34-995C650B0CE6}"/>
              </a:ext>
            </a:extLst>
          </p:cNvPr>
          <p:cNvSpPr/>
          <p:nvPr/>
        </p:nvSpPr>
        <p:spPr>
          <a:xfrm>
            <a:off x="5744613" y="1405054"/>
            <a:ext cx="5609187" cy="1967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9BF4291-841A-4236-AE38-0DB1EF21B75E}"/>
              </a:ext>
            </a:extLst>
          </p:cNvPr>
          <p:cNvSpPr/>
          <p:nvPr/>
        </p:nvSpPr>
        <p:spPr>
          <a:xfrm>
            <a:off x="5914400" y="983720"/>
            <a:ext cx="5213511" cy="6186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Symptom 2: The base station is rich in resources and the load timing is jitter</a:t>
            </a:r>
            <a:endParaRPr lang="zh-CN" altLang="en-US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DB19866-4630-42F8-B136-700EAD23D9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9" r="48995"/>
          <a:stretch/>
        </p:blipFill>
        <p:spPr>
          <a:xfrm>
            <a:off x="8675101" y="1640329"/>
            <a:ext cx="2452810" cy="82822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A6C63DE-0CEA-4EB5-8094-06CB071DD9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848" r="48995"/>
          <a:stretch/>
        </p:blipFill>
        <p:spPr>
          <a:xfrm>
            <a:off x="8675101" y="2394440"/>
            <a:ext cx="2452810" cy="82533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22C1484-CC3A-4E00-970D-9D4871541A47}"/>
              </a:ext>
            </a:extLst>
          </p:cNvPr>
          <p:cNvSpPr txBox="1"/>
          <p:nvPr/>
        </p:nvSpPr>
        <p:spPr>
          <a:xfrm>
            <a:off x="1700746" y="2274637"/>
            <a:ext cx="5833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BBU</a:t>
            </a:r>
            <a:endParaRPr lang="zh-CN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21755B-8892-4849-8327-D025F41BC5FB}"/>
              </a:ext>
            </a:extLst>
          </p:cNvPr>
          <p:cNvSpPr txBox="1"/>
          <p:nvPr/>
        </p:nvSpPr>
        <p:spPr>
          <a:xfrm>
            <a:off x="4410673" y="2428525"/>
            <a:ext cx="5833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RRU</a:t>
            </a:r>
            <a:endParaRPr lang="zh-CN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9BFF04-31A1-414D-8D89-7B4458268322}"/>
              </a:ext>
            </a:extLst>
          </p:cNvPr>
          <p:cNvSpPr txBox="1"/>
          <p:nvPr/>
        </p:nvSpPr>
        <p:spPr>
          <a:xfrm>
            <a:off x="4420629" y="1787217"/>
            <a:ext cx="65694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arial" panose="020B0604020202020204" pitchFamily="34" charset="0"/>
              </a:rPr>
              <a:t>aerial</a:t>
            </a:r>
            <a:endParaRPr lang="zh-CN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8D75E53-B82F-41DC-8534-F8B548AF0EA1}"/>
              </a:ext>
            </a:extLst>
          </p:cNvPr>
          <p:cNvSpPr txBox="1"/>
          <p:nvPr/>
        </p:nvSpPr>
        <p:spPr>
          <a:xfrm>
            <a:off x="259587" y="5193679"/>
            <a:ext cx="11135673" cy="30777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lvl="1" algn="just"/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BBU white-box unit processes both real-time and general-purpose tasks to improve resource utilization[1]</a:t>
            </a:r>
            <a:endParaRPr lang="en-US" altLang="zh-CN" sz="1400" baseline="30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815CF0-2803-4753-9E77-C1C423AAB9D1}"/>
              </a:ext>
            </a:extLst>
          </p:cNvPr>
          <p:cNvSpPr txBox="1"/>
          <p:nvPr/>
        </p:nvSpPr>
        <p:spPr>
          <a:xfrm>
            <a:off x="159720" y="5621430"/>
            <a:ext cx="11209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Foukas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Xenofon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and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Bozidar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Radunovic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"Concordia: Teaching the 5G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vRAN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share compute." Proceedings of the 2021 ACM SIGCOMM 2021 Conference. 2021.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EB69BD-248E-4B5E-9BB5-DECEF85FF4CE}"/>
              </a:ext>
            </a:extLst>
          </p:cNvPr>
          <p:cNvSpPr/>
          <p:nvPr/>
        </p:nvSpPr>
        <p:spPr>
          <a:xfrm>
            <a:off x="5427439" y="4044016"/>
            <a:ext cx="6987278" cy="1143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altLang="zh-CN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User-specific task loads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Function: User Defined;
Attributes: General tasks, no real-time requirements;
Hardware: COTS architecture can be satisfied</a:t>
            </a: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905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96A7-4B7B-763C-0CD0-E510CDE0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ea typeface="Microsoft YaHei UI" panose="020B0503020204020204" pitchFamily="34" charset="-122"/>
                <a:cs typeface="Times New Roman"/>
              </a:rPr>
              <a:t>Scenario 4: Embodied intelligent robots</a:t>
            </a:r>
            <a:endParaRPr lang="zh-CN" altLang="en-US" sz="32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5BE47-0C42-CB9A-7B21-4BB69AB3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FD3F2-4CEC-FD39-F27E-07401E56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6</a:t>
            </a:fld>
            <a:endParaRPr lang="en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D0C3A-18A6-D8E4-72D4-2C8B78902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EF03DF-3848-ED18-1347-43924333AF37}"/>
              </a:ext>
            </a:extLst>
          </p:cNvPr>
          <p:cNvSpPr/>
          <p:nvPr/>
        </p:nvSpPr>
        <p:spPr>
          <a:xfrm>
            <a:off x="399164" y="1007047"/>
            <a:ext cx="10987218" cy="2585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12" name="图片 11" descr="图示&#10;&#10;已自动生成说明">
            <a:extLst>
              <a:ext uri="{FF2B5EF4-FFF2-40B4-BE49-F238E27FC236}">
                <a16:creationId xmlns:a16="http://schemas.microsoft.com/office/drawing/2014/main" id="{C19DD1AD-B6AA-7E76-6DC2-26068FA5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8" y="1137565"/>
            <a:ext cx="4023786" cy="1616584"/>
          </a:xfrm>
          <a:prstGeom prst="rect">
            <a:avLst/>
          </a:prstGeom>
        </p:spPr>
      </p:pic>
      <p:pic>
        <p:nvPicPr>
          <p:cNvPr id="13" name="图片 12" descr="图片包含 室内, 桌子, 窗户, 建筑&#10;&#10;已自动生成说明">
            <a:extLst>
              <a:ext uri="{FF2B5EF4-FFF2-40B4-BE49-F238E27FC236}">
                <a16:creationId xmlns:a16="http://schemas.microsoft.com/office/drawing/2014/main" id="{63FE2FE6-BFC9-A6DA-7FEE-C2899C615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683" y="1190273"/>
            <a:ext cx="2655008" cy="1512714"/>
          </a:xfrm>
          <a:prstGeom prst="rect">
            <a:avLst/>
          </a:prstGeom>
        </p:spPr>
      </p:pic>
      <p:pic>
        <p:nvPicPr>
          <p:cNvPr id="17" name="图片 16" descr="图形用户界面, 应用程序&#10;&#10;已自动生成说明">
            <a:extLst>
              <a:ext uri="{FF2B5EF4-FFF2-40B4-BE49-F238E27FC236}">
                <a16:creationId xmlns:a16="http://schemas.microsoft.com/office/drawing/2014/main" id="{6A3DFDF8-53E7-E84F-6E33-72824B1D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127" y="1115628"/>
            <a:ext cx="4138791" cy="163942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21AFEAB-F6F8-96C5-87EC-E4D1C42C4BA1}"/>
              </a:ext>
            </a:extLst>
          </p:cNvPr>
          <p:cNvSpPr txBox="1"/>
          <p:nvPr/>
        </p:nvSpPr>
        <p:spPr>
          <a:xfrm>
            <a:off x="2089150" y="3162214"/>
            <a:ext cx="29844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Real-time: robot control               </a:t>
            </a:r>
          </a:p>
        </p:txBody>
      </p:sp>
      <p:pic>
        <p:nvPicPr>
          <p:cNvPr id="23" name="图片 22" descr="图示&#10;&#10;已自动生成说明">
            <a:extLst>
              <a:ext uri="{FF2B5EF4-FFF2-40B4-BE49-F238E27FC236}">
                <a16:creationId xmlns:a16="http://schemas.microsoft.com/office/drawing/2014/main" id="{E1D9CD83-3034-1758-7FED-D67E2750D2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84" r="2472" b="396"/>
          <a:stretch/>
        </p:blipFill>
        <p:spPr>
          <a:xfrm>
            <a:off x="8136939" y="3652966"/>
            <a:ext cx="2916741" cy="2137386"/>
          </a:xfrm>
          <a:prstGeom prst="rect">
            <a:avLst/>
          </a:prstGeom>
        </p:spPr>
      </p:pic>
      <p:pic>
        <p:nvPicPr>
          <p:cNvPr id="27" name="图片 26" descr="图示&#10;&#10;已自动生成说明">
            <a:extLst>
              <a:ext uri="{FF2B5EF4-FFF2-40B4-BE49-F238E27FC236}">
                <a16:creationId xmlns:a16="http://schemas.microsoft.com/office/drawing/2014/main" id="{46B11946-B6CC-3267-5371-C6F0A75FC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0315" y="3691625"/>
            <a:ext cx="2616812" cy="1975403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2013CED-D791-7612-AF72-6E92F860CF72}"/>
              </a:ext>
            </a:extLst>
          </p:cNvPr>
          <p:cNvSpPr txBox="1"/>
          <p:nvPr/>
        </p:nvSpPr>
        <p:spPr>
          <a:xfrm>
            <a:off x="488528" y="4434016"/>
            <a:ext cx="36011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There are already dual-kernel architecture robots.</a:t>
            </a:r>
            <a:endParaRPr lang="zh-CN" sz="20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65251E-1DB4-932B-CE83-198A54A394D1}"/>
              </a:ext>
            </a:extLst>
          </p:cNvPr>
          <p:cNvSpPr txBox="1"/>
          <p:nvPr/>
        </p:nvSpPr>
        <p:spPr>
          <a:xfrm>
            <a:off x="840740" y="2834640"/>
            <a:ext cx="28638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4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RoboCat</a:t>
            </a:r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 System: ROS System</a:t>
            </a: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  <a:cs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473653-EA50-5A73-E28B-2CA55F55D181}"/>
              </a:ext>
            </a:extLst>
          </p:cNvPr>
          <p:cNvSpPr txBox="1"/>
          <p:nvPr/>
        </p:nvSpPr>
        <p:spPr>
          <a:xfrm>
            <a:off x="7962900" y="28321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RT-2 system: ROS system</a:t>
            </a:r>
            <a:endParaRPr lang="zh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1FA7BD-EC8E-A2EB-03BF-A293E202A6AA}"/>
              </a:ext>
            </a:extLst>
          </p:cNvPr>
          <p:cNvSpPr txBox="1"/>
          <p:nvPr/>
        </p:nvSpPr>
        <p:spPr>
          <a:xfrm>
            <a:off x="4084319" y="2832100"/>
            <a:ext cx="35468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Optimus Gen2 System: ROS System</a:t>
            </a:r>
            <a:endParaRPr lang="zh-CN" altLang="en-US" sz="1400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F24902-55B8-1021-B9C3-62C8D95CA390}"/>
              </a:ext>
            </a:extLst>
          </p:cNvPr>
          <p:cNvSpPr txBox="1"/>
          <p:nvPr/>
        </p:nvSpPr>
        <p:spPr>
          <a:xfrm>
            <a:off x="4183755" y="5632316"/>
            <a:ext cx="35877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The ROS system enhances real-time performance with Xenomai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  <a:cs typeface="Calibri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FDEA27-BCC1-7D18-2B66-C49FDC012119}"/>
              </a:ext>
            </a:extLst>
          </p:cNvPr>
          <p:cNvSpPr txBox="1"/>
          <p:nvPr/>
        </p:nvSpPr>
        <p:spPr>
          <a:xfrm>
            <a:off x="7438390" y="5755640"/>
            <a:ext cx="43789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Real-time enhanced robot DRC-HUBO+ architecture</a:t>
            </a:r>
          </a:p>
          <a:p>
            <a:pPr algn="ctr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(published in TRO)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  <a:cs typeface="Calibri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D25D47B-838F-4E46-86BD-A4CEAA981A77}"/>
              </a:ext>
            </a:extLst>
          </p:cNvPr>
          <p:cNvSpPr/>
          <p:nvPr/>
        </p:nvSpPr>
        <p:spPr>
          <a:xfrm>
            <a:off x="3454401" y="937111"/>
            <a:ext cx="4508500" cy="312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Embodied intelligent robots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3518AC-2271-4875-BE0D-3F97B9D865AF}"/>
              </a:ext>
            </a:extLst>
          </p:cNvPr>
          <p:cNvSpPr txBox="1"/>
          <p:nvPr/>
        </p:nvSpPr>
        <p:spPr>
          <a:xfrm>
            <a:off x="6413499" y="3156857"/>
            <a:ext cx="38256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/>
              </a:rPr>
              <a:t>Generality: AI large model tasks</a:t>
            </a:r>
            <a:endParaRPr lang="zh-CN" altLang="en-US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0065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E65DC-41E2-4E36-BC84-23CCDF55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Real-time and generality challenges</a:t>
            </a:r>
            <a:endParaRPr lang="zh-CN" altLang="en-US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37891-0BDA-4249-804C-3E73CA2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66E519-C258-403E-887D-5FD79C7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/>
              <a:pPr algn="ctr"/>
              <a:t>7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F94330-EBC6-4961-8C3B-F3BC699A9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9" name="AutoShape 4" descr="Artificial Intelligence for Space -">
            <a:extLst>
              <a:ext uri="{FF2B5EF4-FFF2-40B4-BE49-F238E27FC236}">
                <a16:creationId xmlns:a16="http://schemas.microsoft.com/office/drawing/2014/main" id="{E745A293-0C95-492A-B87A-86CD60A2E4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1" y="31209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6A7824-8B88-C9FF-2997-A038FB93FC44}"/>
              </a:ext>
            </a:extLst>
          </p:cNvPr>
          <p:cNvSpPr/>
          <p:nvPr/>
        </p:nvSpPr>
        <p:spPr>
          <a:xfrm>
            <a:off x="838200" y="1009764"/>
            <a:ext cx="4300179" cy="1757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复杂终端任务需要</a:t>
            </a:r>
            <a:endParaRPr lang="en-US" altLang="zh-CN" sz="20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“新操作系统”的支持</a:t>
            </a:r>
            <a:endParaRPr lang="en-US" altLang="zh-CN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操作系统是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控制和管理计算机硬件的最基本、最核心的系统软件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，起到</a:t>
            </a:r>
            <a:r>
              <a:rPr lang="zh-CN" altLang="en-US" dirty="0">
                <a:solidFill>
                  <a:srgbClr val="FFC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承上启下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的关键作用：“向下”调度资源，“向上”统一接口、提供服务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06196B8-7DC6-0FCC-7627-5D63DD7E1A56}"/>
              </a:ext>
            </a:extLst>
          </p:cNvPr>
          <p:cNvSpPr/>
          <p:nvPr/>
        </p:nvSpPr>
        <p:spPr>
          <a:xfrm>
            <a:off x="5241365" y="2766852"/>
            <a:ext cx="2886635" cy="33594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587F4C5-0CEC-C329-39C4-5BBD1BCA0E67}"/>
              </a:ext>
            </a:extLst>
          </p:cNvPr>
          <p:cNvSpPr/>
          <p:nvPr/>
        </p:nvSpPr>
        <p:spPr>
          <a:xfrm>
            <a:off x="838201" y="2766851"/>
            <a:ext cx="4300179" cy="3359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344DB5A-010A-7DD6-F6D3-999B66D87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3"/>
          <a:stretch/>
        </p:blipFill>
        <p:spPr>
          <a:xfrm>
            <a:off x="960851" y="2789798"/>
            <a:ext cx="4054875" cy="332511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5B1A8708-1CB5-F6CF-DAAC-26ADEDA30AFA}"/>
              </a:ext>
            </a:extLst>
          </p:cNvPr>
          <p:cNvSpPr/>
          <p:nvPr/>
        </p:nvSpPr>
        <p:spPr>
          <a:xfrm>
            <a:off x="5241367" y="1497654"/>
            <a:ext cx="2886634" cy="12668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通用操作系统：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实时性差</a:t>
            </a: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系统繁重</a:t>
            </a: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可靠性低</a:t>
            </a: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916772B-0FE8-110E-2556-8F5E9F86260A}"/>
              </a:ext>
            </a:extLst>
          </p:cNvPr>
          <p:cNvSpPr/>
          <p:nvPr/>
        </p:nvSpPr>
        <p:spPr>
          <a:xfrm>
            <a:off x="8128001" y="1497654"/>
            <a:ext cx="3131672" cy="1268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实时操作系统：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lvl="1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通用性差、高度定制化</a:t>
            </a: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lvl="1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非开源、安全性差</a:t>
            </a:r>
          </a:p>
          <a:p>
            <a:pPr marL="342900" lvl="1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价格昂贵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39B64C6-B427-A180-33F4-96C5C40C58DB}"/>
              </a:ext>
            </a:extLst>
          </p:cNvPr>
          <p:cNvSpPr/>
          <p:nvPr/>
        </p:nvSpPr>
        <p:spPr>
          <a:xfrm>
            <a:off x="5241366" y="1009763"/>
            <a:ext cx="6018306" cy="487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现有两大类操作系统的不足</a:t>
            </a:r>
            <a:endParaRPr lang="en-US" altLang="zh-CN" sz="20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E1DBB55-52BB-921D-14ED-47E8938F2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76" y="4748219"/>
            <a:ext cx="2777021" cy="13184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B319B1DA-3CEE-6E4C-1C39-4CD1E7F1F42A}"/>
              </a:ext>
            </a:extLst>
          </p:cNvPr>
          <p:cNvSpPr/>
          <p:nvPr/>
        </p:nvSpPr>
        <p:spPr>
          <a:xfrm>
            <a:off x="8128000" y="2766852"/>
            <a:ext cx="3131672" cy="33594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F7A75F0-739C-0D26-96C3-2760D3161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85" y="4485139"/>
            <a:ext cx="2925699" cy="1604832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620793A4-57DC-B9D8-6A00-F513A34C7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876" y="2789798"/>
            <a:ext cx="2714777" cy="193547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D228C5B-EB31-A7E6-E653-4D015E963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746" y="2871216"/>
            <a:ext cx="2998175" cy="16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86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E65DC-41E2-4E36-BC84-23CCDF55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实时性和通用性兼容难题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37891-0BDA-4249-804C-3E73CA2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66E519-C258-403E-887D-5FD79C7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0319B2D-2C16-784F-8B60-0173ACC6EB4B}" type="slidenum">
              <a:rPr lang="en-CN" smtClean="0"/>
              <a:pPr algn="ctr"/>
              <a:t>8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F94330-EBC6-4961-8C3B-F3BC699A9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sz="1400" dirty="0"/>
          </a:p>
        </p:txBody>
      </p:sp>
      <p:sp>
        <p:nvSpPr>
          <p:cNvPr id="9" name="AutoShape 4" descr="Artificial Intelligence for Space -">
            <a:extLst>
              <a:ext uri="{FF2B5EF4-FFF2-40B4-BE49-F238E27FC236}">
                <a16:creationId xmlns:a16="http://schemas.microsoft.com/office/drawing/2014/main" id="{E745A293-0C95-492A-B87A-86CD60A2E4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40434" y="31210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6A7824-8B88-C9FF-2997-A038FB93FC44}"/>
              </a:ext>
            </a:extLst>
          </p:cNvPr>
          <p:cNvSpPr/>
          <p:nvPr/>
        </p:nvSpPr>
        <p:spPr>
          <a:xfrm>
            <a:off x="7053620" y="1009761"/>
            <a:ext cx="4300179" cy="4415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双内核</a:t>
            </a:r>
            <a:endParaRPr lang="en-US" altLang="zh-CN" sz="2800" b="1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整体架构</a:t>
            </a: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内核提供通用性支持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实时内核提供硬实时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保证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中断虚拟化隔离内核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减少开销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中断处理流程</a:t>
            </a: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底层硬件产生的中断首先发送到实时内核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若实时内核无对应中断处理函数再向通用内核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转发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任务处理流程</a:t>
            </a: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优先处理实时任务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所有的实时任务都处理完，处理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idle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任务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</a:rPr>
              <a:t>，即通用内核的任务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06196B8-7DC6-0FCC-7627-5D63DD7E1A56}"/>
              </a:ext>
            </a:extLst>
          </p:cNvPr>
          <p:cNvSpPr/>
          <p:nvPr/>
        </p:nvSpPr>
        <p:spPr>
          <a:xfrm>
            <a:off x="838198" y="3887122"/>
            <a:ext cx="2886635" cy="1540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B1A8708-1CB5-F6CF-DAAC-26ADEDA30AFA}"/>
              </a:ext>
            </a:extLst>
          </p:cNvPr>
          <p:cNvSpPr/>
          <p:nvPr/>
        </p:nvSpPr>
        <p:spPr>
          <a:xfrm>
            <a:off x="838200" y="1497766"/>
            <a:ext cx="2886634" cy="2389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SpaceX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猎鹰火箭，星链卫星，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dragon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飞船均采用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COTS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器件作为计算硬件，利用三模冗余提升可靠性，采用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Preempt-Linux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作为主要的操作系统</a:t>
            </a:r>
            <a:r>
              <a:rPr lang="en-US" altLang="zh-CN" sz="1600" baseline="30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 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天智卫星</a:t>
            </a:r>
            <a:r>
              <a:rPr lang="en-US" altLang="zh-CN" sz="1600" baseline="30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[2]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采用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Linux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作为主要的操作系统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缺点：实时性差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916772B-0FE8-110E-2556-8F5E9F86260A}"/>
              </a:ext>
            </a:extLst>
          </p:cNvPr>
          <p:cNvSpPr/>
          <p:nvPr/>
        </p:nvSpPr>
        <p:spPr>
          <a:xfrm>
            <a:off x="3724834" y="1497766"/>
            <a:ext cx="3131672" cy="1200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Smartsat</a:t>
            </a:r>
            <a:r>
              <a:rPr lang="en-US" altLang="zh-CN" sz="1600" baseline="30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[3]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星座采用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Hypervisor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技术同时运行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Linux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和实时操作系统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缺点：内核隔离较重，性能受限，资源静态分配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39B64C6-B427-A180-33F4-96C5C40C58DB}"/>
              </a:ext>
            </a:extLst>
          </p:cNvPr>
          <p:cNvSpPr/>
          <p:nvPr/>
        </p:nvSpPr>
        <p:spPr>
          <a:xfrm>
            <a:off x="838199" y="1009876"/>
            <a:ext cx="6018306" cy="487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现有解决思路</a:t>
            </a:r>
            <a:endParaRPr lang="en-US" altLang="zh-CN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319B1DA-3CEE-6E4C-1C39-4CD1E7F1F42A}"/>
              </a:ext>
            </a:extLst>
          </p:cNvPr>
          <p:cNvSpPr/>
          <p:nvPr/>
        </p:nvSpPr>
        <p:spPr>
          <a:xfrm>
            <a:off x="3724833" y="2698750"/>
            <a:ext cx="3131672" cy="2729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8">
            <a:extLst>
              <a:ext uri="{FF2B5EF4-FFF2-40B4-BE49-F238E27FC236}">
                <a16:creationId xmlns:a16="http://schemas.microsoft.com/office/drawing/2014/main" id="{EE3396BB-7D41-A717-DF4F-EEF505BB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61" y="3906671"/>
            <a:ext cx="2856308" cy="1501794"/>
          </a:xfrm>
          <a:prstGeom prst="rect">
            <a:avLst/>
          </a:prstGeom>
        </p:spPr>
      </p:pic>
      <p:pic>
        <p:nvPicPr>
          <p:cNvPr id="7" name="图片 10" descr="图形用户界面, 应用程序&#10;&#10;已自动生成说明">
            <a:extLst>
              <a:ext uri="{FF2B5EF4-FFF2-40B4-BE49-F238E27FC236}">
                <a16:creationId xmlns:a16="http://schemas.microsoft.com/office/drawing/2014/main" id="{30CE45A4-CF2D-20C0-0FDA-5219AE50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266" y="3008578"/>
            <a:ext cx="3089300" cy="1757086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FA5FE5B-7A4C-3DC1-03C2-A37DE23181F2}"/>
              </a:ext>
            </a:extLst>
          </p:cNvPr>
          <p:cNvSpPr txBox="1">
            <a:spLocks/>
          </p:cNvSpPr>
          <p:nvPr/>
        </p:nvSpPr>
        <p:spPr>
          <a:xfrm>
            <a:off x="0" y="5454650"/>
            <a:ext cx="12164359" cy="87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[1] </a:t>
            </a:r>
            <a:r>
              <a:rPr lang="en-US" altLang="zh-CN" sz="160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ELC: SpaceX lessons learned </a:t>
            </a:r>
            <a:r>
              <a:rPr lang="en-US" altLang="zh-CN" sz="160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https://lwn.net/Articles/540368/</a:t>
            </a:r>
            <a:endParaRPr lang="en-US" altLang="zh-CN" sz="160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[2] https://news.lockheedmartin.com/2019-03-20-Lockheed-Martins-First-Smart-Satellites-are-Tiny-with-Big-Missions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[3] https://max.book118.com/html/2020/1220/7152012022003033.shtm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zh-CN" sz="1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 11" descr="图示&#10;&#10;已自动生成说明">
            <a:extLst>
              <a:ext uri="{FF2B5EF4-FFF2-40B4-BE49-F238E27FC236}">
                <a16:creationId xmlns:a16="http://schemas.microsoft.com/office/drawing/2014/main" id="{3210E4EC-9EA8-693D-ACE4-79B874841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648" y="2845131"/>
            <a:ext cx="2534615" cy="2502406"/>
          </a:xfrm>
          <a:prstGeom prst="rect">
            <a:avLst/>
          </a:prstGeom>
        </p:spPr>
      </p:pic>
      <p:pic>
        <p:nvPicPr>
          <p:cNvPr id="11" name="图片 8" descr="图片包含 应用程序&#10;&#10;已自动生成说明">
            <a:extLst>
              <a:ext uri="{FF2B5EF4-FFF2-40B4-BE49-F238E27FC236}">
                <a16:creationId xmlns:a16="http://schemas.microsoft.com/office/drawing/2014/main" id="{A2DA488C-57B7-E2EB-06B3-CA258A84A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6044" y="1679179"/>
            <a:ext cx="2419311" cy="26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B224E3-8B44-422B-8B64-252635E0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93DEF-3689-43B1-B5B0-3FA2BB0FCE28}" type="datetime1">
              <a:rPr lang="zh-CN" altLang="en-US" smtClean="0"/>
              <a:pPr/>
              <a:t>2024/11/23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A63BA1-F331-48DE-9088-4B9A2565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19B2D-2C16-784F-8B60-0173ACC6EB4B}" type="slidenum">
              <a:rPr lang="en-CN" smtClean="0"/>
              <a:pPr/>
              <a:t>9</a:t>
            </a:fld>
            <a:endParaRPr lang="en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F28247-688C-49E4-9565-72B2AA533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Shan Yuxuan, Beijing University of Posts and Telecommunications</a:t>
            </a:r>
            <a:endParaRPr lang="en-CN" dirty="0"/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38D7B337-BC75-48BB-A15F-A0A684F8A2D0}"/>
              </a:ext>
            </a:extLst>
          </p:cNvPr>
          <p:cNvGrpSpPr/>
          <p:nvPr/>
        </p:nvGrpSpPr>
        <p:grpSpPr>
          <a:xfrm>
            <a:off x="4797794" y="2738156"/>
            <a:ext cx="3190676" cy="3379724"/>
            <a:chOff x="4734270" y="2528567"/>
            <a:chExt cx="3190676" cy="337972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E950A0D-C761-4B9E-8B97-A71D3EC3DA9D}"/>
                </a:ext>
              </a:extLst>
            </p:cNvPr>
            <p:cNvSpPr/>
            <p:nvPr/>
          </p:nvSpPr>
          <p:spPr>
            <a:xfrm>
              <a:off x="4734270" y="2528567"/>
              <a:ext cx="3190676" cy="3379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AD5DCE7-8888-4BB1-BEAC-0A2B4EE452C1}"/>
                </a:ext>
              </a:extLst>
            </p:cNvPr>
            <p:cNvSpPr/>
            <p:nvPr/>
          </p:nvSpPr>
          <p:spPr>
            <a:xfrm>
              <a:off x="6534067" y="2678249"/>
              <a:ext cx="1303640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Microsoft YaHei UI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467AD29-21DD-4B59-A510-056D94048123}"/>
                </a:ext>
              </a:extLst>
            </p:cNvPr>
            <p:cNvSpPr/>
            <p:nvPr/>
          </p:nvSpPr>
          <p:spPr>
            <a:xfrm>
              <a:off x="4834074" y="3438367"/>
              <a:ext cx="3008001" cy="1604975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8AB537E-6B97-4D82-870C-50D12820D15B}"/>
                </a:ext>
              </a:extLst>
            </p:cNvPr>
            <p:cNvSpPr/>
            <p:nvPr/>
          </p:nvSpPr>
          <p:spPr>
            <a:xfrm>
              <a:off x="4922758" y="4741418"/>
              <a:ext cx="2449482" cy="18555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46" name="图形 45" descr="工具 纯色填充">
              <a:extLst>
                <a:ext uri="{FF2B5EF4-FFF2-40B4-BE49-F238E27FC236}">
                  <a16:creationId xmlns:a16="http://schemas.microsoft.com/office/drawing/2014/main" id="{93F9D134-EC05-4147-B3EB-40F98CDD8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1735" y="4722063"/>
              <a:ext cx="279948" cy="308305"/>
            </a:xfrm>
            <a:prstGeom prst="rect">
              <a:avLst/>
            </a:prstGeom>
          </p:spPr>
        </p:pic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5D8FCA7-3D73-488D-A98F-2ADB7FCE5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4253" y="4926976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B4FBE7FE-C0CB-45FF-9AA3-C2F8A26764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1417" y="4926976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7A89FF68-FB5C-497B-B4FB-DECC7AE07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4829" y="4926976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8802B8B-E352-435F-B7ED-54397A9E4489}"/>
                </a:ext>
              </a:extLst>
            </p:cNvPr>
            <p:cNvSpPr/>
            <p:nvPr/>
          </p:nvSpPr>
          <p:spPr>
            <a:xfrm>
              <a:off x="4899346" y="3688391"/>
              <a:ext cx="1202042" cy="99258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EA0F853-025A-450E-AF25-6A54F5A2DBD9}"/>
                </a:ext>
              </a:extLst>
            </p:cNvPr>
            <p:cNvSpPr/>
            <p:nvPr/>
          </p:nvSpPr>
          <p:spPr>
            <a:xfrm>
              <a:off x="6529712" y="3701106"/>
              <a:ext cx="1202042" cy="979873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26FD92BA-3B89-4665-9B0F-C2E739F9FCD3}"/>
                </a:ext>
              </a:extLst>
            </p:cNvPr>
            <p:cNvSpPr/>
            <p:nvPr/>
          </p:nvSpPr>
          <p:spPr>
            <a:xfrm>
              <a:off x="4976693" y="3770713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81CD3306-9ABF-4524-9F4E-5143043D4073}"/>
                </a:ext>
              </a:extLst>
            </p:cNvPr>
            <p:cNvSpPr/>
            <p:nvPr/>
          </p:nvSpPr>
          <p:spPr>
            <a:xfrm>
              <a:off x="5536288" y="3775140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C9B881FC-078F-4957-B628-AB69BB4612AE}"/>
                </a:ext>
              </a:extLst>
            </p:cNvPr>
            <p:cNvSpPr/>
            <p:nvPr/>
          </p:nvSpPr>
          <p:spPr>
            <a:xfrm>
              <a:off x="6608189" y="3777958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06119B8-E07E-4457-B17A-4D39CA1B31F9}"/>
                </a:ext>
              </a:extLst>
            </p:cNvPr>
            <p:cNvSpPr/>
            <p:nvPr/>
          </p:nvSpPr>
          <p:spPr>
            <a:xfrm>
              <a:off x="7167784" y="3782385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48307C95-D13D-438F-8393-3D7B34BE4342}"/>
                </a:ext>
              </a:extLst>
            </p:cNvPr>
            <p:cNvSpPr/>
            <p:nvPr/>
          </p:nvSpPr>
          <p:spPr>
            <a:xfrm>
              <a:off x="6603577" y="4372827"/>
              <a:ext cx="106932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75088ECB-4652-453E-A7AD-8251D90FFA22}"/>
                </a:ext>
              </a:extLst>
            </p:cNvPr>
            <p:cNvSpPr/>
            <p:nvPr/>
          </p:nvSpPr>
          <p:spPr>
            <a:xfrm>
              <a:off x="6672409" y="4416715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91BB414-BAFD-4493-89F8-F2E4C5A4E013}"/>
                </a:ext>
              </a:extLst>
            </p:cNvPr>
            <p:cNvSpPr/>
            <p:nvPr/>
          </p:nvSpPr>
          <p:spPr>
            <a:xfrm>
              <a:off x="6904833" y="4419384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BEDA153-ACDF-45DB-BF76-5ECC9C892E43}"/>
                </a:ext>
              </a:extLst>
            </p:cNvPr>
            <p:cNvSpPr/>
            <p:nvPr/>
          </p:nvSpPr>
          <p:spPr>
            <a:xfrm>
              <a:off x="7149582" y="4416715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26A0729-618F-42B9-ACD1-378CABF4D3BA}"/>
                </a:ext>
              </a:extLst>
            </p:cNvPr>
            <p:cNvSpPr/>
            <p:nvPr/>
          </p:nvSpPr>
          <p:spPr>
            <a:xfrm>
              <a:off x="7427066" y="4412960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CC46A11-ED22-4A30-8F34-52C2ED5EBB0D}"/>
                </a:ext>
              </a:extLst>
            </p:cNvPr>
            <p:cNvSpPr/>
            <p:nvPr/>
          </p:nvSpPr>
          <p:spPr>
            <a:xfrm>
              <a:off x="4832155" y="2672310"/>
              <a:ext cx="1204141" cy="496349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321EBCC3-3A67-4061-9E92-1C81E138DDBF}"/>
                </a:ext>
              </a:extLst>
            </p:cNvPr>
            <p:cNvSpPr/>
            <p:nvPr/>
          </p:nvSpPr>
          <p:spPr>
            <a:xfrm>
              <a:off x="4988705" y="2831696"/>
              <a:ext cx="871155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4C3F0E79-E3C9-49A3-801E-774205E10A74}"/>
                </a:ext>
              </a:extLst>
            </p:cNvPr>
            <p:cNvSpPr/>
            <p:nvPr/>
          </p:nvSpPr>
          <p:spPr>
            <a:xfrm>
              <a:off x="6732290" y="2827679"/>
              <a:ext cx="871155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D7401F12-DD7D-46C1-A272-AC4AF01C7936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 flipV="1">
              <a:off x="7167784" y="3073564"/>
              <a:ext cx="84" cy="63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A6FBF7D6-395C-45B5-ABAF-87F39CA0D705}"/>
                </a:ext>
              </a:extLst>
            </p:cNvPr>
            <p:cNvSpPr/>
            <p:nvPr/>
          </p:nvSpPr>
          <p:spPr>
            <a:xfrm>
              <a:off x="4957020" y="4366403"/>
              <a:ext cx="106932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B7437B63-F0A7-440D-9B82-54D3C48E2841}"/>
                </a:ext>
              </a:extLst>
            </p:cNvPr>
            <p:cNvSpPr/>
            <p:nvPr/>
          </p:nvSpPr>
          <p:spPr>
            <a:xfrm>
              <a:off x="5025852" y="4410291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5900D18-F77A-447F-95E8-C3E790539BD7}"/>
                </a:ext>
              </a:extLst>
            </p:cNvPr>
            <p:cNvSpPr/>
            <p:nvPr/>
          </p:nvSpPr>
          <p:spPr>
            <a:xfrm>
              <a:off x="5258276" y="4412960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A9D4B6B3-B8D0-4069-A416-8CC7CD5C1E78}"/>
                </a:ext>
              </a:extLst>
            </p:cNvPr>
            <p:cNvSpPr/>
            <p:nvPr/>
          </p:nvSpPr>
          <p:spPr>
            <a:xfrm>
              <a:off x="5503025" y="4410291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C1BD40DC-CF95-4E65-8C80-AB7EB57B7191}"/>
                </a:ext>
              </a:extLst>
            </p:cNvPr>
            <p:cNvSpPr/>
            <p:nvPr/>
          </p:nvSpPr>
          <p:spPr>
            <a:xfrm>
              <a:off x="5780509" y="4406536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BB7A3EF-21D5-406C-953E-8910D5A379B0}"/>
                </a:ext>
              </a:extLst>
            </p:cNvPr>
            <p:cNvSpPr/>
            <p:nvPr/>
          </p:nvSpPr>
          <p:spPr>
            <a:xfrm>
              <a:off x="4840312" y="5286289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3AEFFDE9-DDD3-4171-A603-A03E881330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90" r="77241" b="40909"/>
            <a:stretch/>
          </p:blipFill>
          <p:spPr bwMode="auto">
            <a:xfrm>
              <a:off x="5068230" y="5358386"/>
              <a:ext cx="414711" cy="375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3A075F0B-7F57-41A7-88EE-59AF057660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5" t="9790" r="52989" b="40909"/>
            <a:stretch/>
          </p:blipFill>
          <p:spPr bwMode="auto">
            <a:xfrm>
              <a:off x="6080471" y="5350926"/>
              <a:ext cx="348380" cy="383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7757D377-4299-4861-84E5-03EE5EA8B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1" t="7343" r="27857" b="43356"/>
            <a:stretch/>
          </p:blipFill>
          <p:spPr bwMode="auto">
            <a:xfrm>
              <a:off x="5565892" y="5358386"/>
              <a:ext cx="355995" cy="381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图形 79" descr="数据库 纯色填充">
              <a:extLst>
                <a:ext uri="{FF2B5EF4-FFF2-40B4-BE49-F238E27FC236}">
                  <a16:creationId xmlns:a16="http://schemas.microsoft.com/office/drawing/2014/main" id="{874B56C7-213B-452F-BBE4-42D79554D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73535" y="5341328"/>
              <a:ext cx="377684" cy="415941"/>
            </a:xfrm>
            <a:prstGeom prst="rect">
              <a:avLst/>
            </a:prstGeom>
          </p:spPr>
        </p:pic>
        <p:pic>
          <p:nvPicPr>
            <p:cNvPr id="81" name="Picture 171" descr="sensor&quot; Icon - Download for free – Iconduck">
              <a:extLst>
                <a:ext uri="{FF2B5EF4-FFF2-40B4-BE49-F238E27FC236}">
                  <a16:creationId xmlns:a16="http://schemas.microsoft.com/office/drawing/2014/main" id="{BE437AA0-2A60-4066-A800-01CFB5025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5019" y="5389682"/>
              <a:ext cx="280677" cy="31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ADFD697E-6313-429D-A3FA-5254221606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3150" y="4286305"/>
              <a:ext cx="5344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580755DD-0D41-4CDA-A884-E89661546F41}"/>
                </a:ext>
              </a:extLst>
            </p:cNvPr>
            <p:cNvCxnSpPr>
              <a:cxnSpLocks/>
            </p:cNvCxnSpPr>
            <p:nvPr/>
          </p:nvCxnSpPr>
          <p:spPr>
            <a:xfrm>
              <a:off x="6892633" y="4291171"/>
              <a:ext cx="5344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330C5DA2-4557-4D0D-B7D6-B562180FA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4206" y="3070274"/>
              <a:ext cx="84" cy="63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EFB88F4A-22F8-4C71-9A57-F03094D91A85}"/>
                </a:ext>
              </a:extLst>
            </p:cNvPr>
            <p:cNvSpPr/>
            <p:nvPr/>
          </p:nvSpPr>
          <p:spPr>
            <a:xfrm>
              <a:off x="4841665" y="5286289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A2D81284-D2AD-467C-B124-CB26872613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90" r="77241" b="40909"/>
            <a:stretch/>
          </p:blipFill>
          <p:spPr bwMode="auto">
            <a:xfrm>
              <a:off x="5009223" y="5346164"/>
              <a:ext cx="414711" cy="375836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>
              <a:extLst>
                <a:ext uri="{FF2B5EF4-FFF2-40B4-BE49-F238E27FC236}">
                  <a16:creationId xmlns:a16="http://schemas.microsoft.com/office/drawing/2014/main" id="{3DDE1DC1-D20B-4237-8261-4D46DDD10B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5" t="9790" r="52989" b="40909"/>
            <a:stretch/>
          </p:blipFill>
          <p:spPr bwMode="auto">
            <a:xfrm>
              <a:off x="6147597" y="5384164"/>
              <a:ext cx="348380" cy="38310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55EDC1D5-9AFB-40E0-AF9D-7F0C4198C0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1" t="7343" r="27857" b="43356"/>
            <a:stretch/>
          </p:blipFill>
          <p:spPr bwMode="auto">
            <a:xfrm>
              <a:off x="5567245" y="5351681"/>
              <a:ext cx="355995" cy="38159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图形 108" descr="数据库 纯色填充">
              <a:extLst>
                <a:ext uri="{FF2B5EF4-FFF2-40B4-BE49-F238E27FC236}">
                  <a16:creationId xmlns:a16="http://schemas.microsoft.com/office/drawing/2014/main" id="{2E02CAC7-C786-40A2-8E34-574EDA03A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7332" y="5341211"/>
              <a:ext cx="377684" cy="415941"/>
            </a:xfrm>
            <a:prstGeom prst="rect">
              <a:avLst/>
            </a:prstGeom>
          </p:spPr>
        </p:pic>
        <p:pic>
          <p:nvPicPr>
            <p:cNvPr id="110" name="Picture 171" descr="sensor&quot; Icon - Download for free – Iconduck">
              <a:extLst>
                <a:ext uri="{FF2B5EF4-FFF2-40B4-BE49-F238E27FC236}">
                  <a16:creationId xmlns:a16="http://schemas.microsoft.com/office/drawing/2014/main" id="{BC085EA3-26F0-488C-B88A-38712CEEC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6372" y="5389682"/>
              <a:ext cx="280677" cy="313241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177524-5E63-4F44-9E48-7C78A7423B1D}"/>
              </a:ext>
            </a:extLst>
          </p:cNvPr>
          <p:cNvGrpSpPr/>
          <p:nvPr/>
        </p:nvGrpSpPr>
        <p:grpSpPr>
          <a:xfrm>
            <a:off x="8709292" y="2725995"/>
            <a:ext cx="3190676" cy="3379724"/>
            <a:chOff x="8774077" y="2561206"/>
            <a:chExt cx="3190676" cy="33797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AED126D-20DD-431C-B212-AB5F57FECE2B}"/>
                </a:ext>
              </a:extLst>
            </p:cNvPr>
            <p:cNvSpPr/>
            <p:nvPr/>
          </p:nvSpPr>
          <p:spPr>
            <a:xfrm>
              <a:off x="8774077" y="2561206"/>
              <a:ext cx="3190676" cy="33797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UI" panose="020B0503020204020204" pitchFamily="34" charset="-122"/>
              </a:endParaRP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2E6DC788-1B40-4D76-B0E9-FAFDB8F6A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2476" y="5053556"/>
              <a:ext cx="0" cy="55823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313EE8A0-B822-4A3B-B39C-1F1D0DD4D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9640" y="5053556"/>
              <a:ext cx="0" cy="55215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E1BE984-BC53-4781-8996-73869F4F3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3052" y="5053556"/>
              <a:ext cx="0" cy="55823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EB7FCAD-7176-44A1-91EC-8C4719CFC41C}"/>
                </a:ext>
              </a:extLst>
            </p:cNvPr>
            <p:cNvSpPr/>
            <p:nvPr/>
          </p:nvSpPr>
          <p:spPr>
            <a:xfrm>
              <a:off x="8890378" y="2682525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2D78265-DBA2-48A1-AE4B-FDB2C12BFA75}"/>
                </a:ext>
              </a:extLst>
            </p:cNvPr>
            <p:cNvSpPr/>
            <p:nvPr/>
          </p:nvSpPr>
          <p:spPr>
            <a:xfrm>
              <a:off x="9044126" y="2842294"/>
              <a:ext cx="871155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20A26F52-FBF4-4831-AA20-5E70E43A726E}"/>
                </a:ext>
              </a:extLst>
            </p:cNvPr>
            <p:cNvSpPr/>
            <p:nvPr/>
          </p:nvSpPr>
          <p:spPr>
            <a:xfrm>
              <a:off x="10689041" y="2838703"/>
              <a:ext cx="871155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935E6BDA-F691-4DBE-9311-C68C3A380921}"/>
                </a:ext>
              </a:extLst>
            </p:cNvPr>
            <p:cNvSpPr/>
            <p:nvPr/>
          </p:nvSpPr>
          <p:spPr>
            <a:xfrm>
              <a:off x="8894202" y="5296503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F4CBCB08-27E3-46D6-BA93-26464E543E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90" r="77241" b="40909"/>
            <a:stretch/>
          </p:blipFill>
          <p:spPr bwMode="auto">
            <a:xfrm>
              <a:off x="9122120" y="5368600"/>
              <a:ext cx="414711" cy="375836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2FFBB2A7-8F1A-4A9E-AEF5-81E70D083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5" t="9790" r="52989" b="40909"/>
            <a:stretch/>
          </p:blipFill>
          <p:spPr bwMode="auto">
            <a:xfrm>
              <a:off x="10134361" y="5361140"/>
              <a:ext cx="348380" cy="38310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0BA568CF-5C8E-4837-B433-FC4B0F5346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1" t="7343" r="27857" b="43356"/>
            <a:stretch/>
          </p:blipFill>
          <p:spPr bwMode="auto">
            <a:xfrm>
              <a:off x="9619782" y="5368600"/>
              <a:ext cx="355995" cy="38159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图形 73" descr="数据库 纯色填充">
              <a:extLst>
                <a:ext uri="{FF2B5EF4-FFF2-40B4-BE49-F238E27FC236}">
                  <a16:creationId xmlns:a16="http://schemas.microsoft.com/office/drawing/2014/main" id="{BF1B3AA7-5C39-427F-9E3B-329319BA8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27425" y="5351542"/>
              <a:ext cx="377684" cy="415941"/>
            </a:xfrm>
            <a:prstGeom prst="rect">
              <a:avLst/>
            </a:prstGeom>
          </p:spPr>
        </p:pic>
        <p:pic>
          <p:nvPicPr>
            <p:cNvPr id="75" name="Picture 171" descr="sensor&quot; Icon - Download for free – Iconduck">
              <a:extLst>
                <a:ext uri="{FF2B5EF4-FFF2-40B4-BE49-F238E27FC236}">
                  <a16:creationId xmlns:a16="http://schemas.microsoft.com/office/drawing/2014/main" id="{AD116837-5F18-47D5-B6B4-DB45B8803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8909" y="5399896"/>
              <a:ext cx="280677" cy="313241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E4864EBF-6F49-424F-A7AD-B5645A2E58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3342" y="3168659"/>
              <a:ext cx="0" cy="4621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FDB39DBB-3898-4AB0-A527-259DD06BD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2597" y="3168659"/>
              <a:ext cx="0" cy="4621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694630B-C8D4-46D4-B40F-4DD656C51B21}"/>
                </a:ext>
              </a:extLst>
            </p:cNvPr>
            <p:cNvSpPr/>
            <p:nvPr/>
          </p:nvSpPr>
          <p:spPr>
            <a:xfrm>
              <a:off x="8892297" y="3448581"/>
              <a:ext cx="3008001" cy="1604975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0B663EF6-AA83-48ED-B214-B5AF0B117722}"/>
                </a:ext>
              </a:extLst>
            </p:cNvPr>
            <p:cNvSpPr/>
            <p:nvPr/>
          </p:nvSpPr>
          <p:spPr>
            <a:xfrm>
              <a:off x="9034916" y="3780927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AF4EFD54-AF18-4F5C-B9AC-5697F985251F}"/>
                </a:ext>
              </a:extLst>
            </p:cNvPr>
            <p:cNvSpPr/>
            <p:nvPr/>
          </p:nvSpPr>
          <p:spPr>
            <a:xfrm>
              <a:off x="9743330" y="3785354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74F37292-85D3-4825-9261-9038C3F0C768}"/>
                </a:ext>
              </a:extLst>
            </p:cNvPr>
            <p:cNvSpPr/>
            <p:nvPr/>
          </p:nvSpPr>
          <p:spPr>
            <a:xfrm>
              <a:off x="10451744" y="3775842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FAD5E712-B6F8-49E1-9734-6B53DD272BAE}"/>
                </a:ext>
              </a:extLst>
            </p:cNvPr>
            <p:cNvSpPr/>
            <p:nvPr/>
          </p:nvSpPr>
          <p:spPr>
            <a:xfrm>
              <a:off x="11160158" y="3782131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03B51CFE-34B5-443F-BE4A-5DAAD4EB4962}"/>
                </a:ext>
              </a:extLst>
            </p:cNvPr>
            <p:cNvSpPr/>
            <p:nvPr/>
          </p:nvSpPr>
          <p:spPr>
            <a:xfrm>
              <a:off x="9774532" y="4669906"/>
              <a:ext cx="106932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7866924E-7FDA-4E94-868C-A07173B0B04F}"/>
                </a:ext>
              </a:extLst>
            </p:cNvPr>
            <p:cNvSpPr/>
            <p:nvPr/>
          </p:nvSpPr>
          <p:spPr>
            <a:xfrm>
              <a:off x="9843364" y="4713794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FBA84595-FC18-4736-9990-AC5661120572}"/>
                </a:ext>
              </a:extLst>
            </p:cNvPr>
            <p:cNvSpPr/>
            <p:nvPr/>
          </p:nvSpPr>
          <p:spPr>
            <a:xfrm>
              <a:off x="10075788" y="4716463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97455800-5050-4871-8C82-071A3EC31509}"/>
                </a:ext>
              </a:extLst>
            </p:cNvPr>
            <p:cNvSpPr/>
            <p:nvPr/>
          </p:nvSpPr>
          <p:spPr>
            <a:xfrm>
              <a:off x="10320537" y="4713794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0A43ABA8-5C56-4305-B898-2FF3CF595A57}"/>
                </a:ext>
              </a:extLst>
            </p:cNvPr>
            <p:cNvSpPr/>
            <p:nvPr/>
          </p:nvSpPr>
          <p:spPr>
            <a:xfrm>
              <a:off x="10598021" y="4710039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C08CA64D-B153-4138-805E-19646B404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788" y="4572396"/>
              <a:ext cx="500008" cy="37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8EC9CF73-48BD-42D5-B899-6609E53C788C}"/>
                </a:ext>
              </a:extLst>
            </p:cNvPr>
            <p:cNvSpPr/>
            <p:nvPr/>
          </p:nvSpPr>
          <p:spPr>
            <a:xfrm>
              <a:off x="9046684" y="4161516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B5F646C4-60F4-4EE3-BB0E-18F272AC40E4}"/>
                </a:ext>
              </a:extLst>
            </p:cNvPr>
            <p:cNvSpPr/>
            <p:nvPr/>
          </p:nvSpPr>
          <p:spPr>
            <a:xfrm>
              <a:off x="9755098" y="4165943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B24B2E8A-060C-44C4-A073-B89EC5ED7B4E}"/>
                </a:ext>
              </a:extLst>
            </p:cNvPr>
            <p:cNvSpPr/>
            <p:nvPr/>
          </p:nvSpPr>
          <p:spPr>
            <a:xfrm>
              <a:off x="10463512" y="4156431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15C32458-A320-4977-984A-CE194A86ACC1}"/>
                </a:ext>
              </a:extLst>
            </p:cNvPr>
            <p:cNvSpPr/>
            <p:nvPr/>
          </p:nvSpPr>
          <p:spPr>
            <a:xfrm>
              <a:off x="11171926" y="4162720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41EDB923-5C54-45EF-B7C9-8C15EE33F62D}"/>
                </a:ext>
              </a:extLst>
            </p:cNvPr>
            <p:cNvSpPr/>
            <p:nvPr/>
          </p:nvSpPr>
          <p:spPr>
            <a:xfrm>
              <a:off x="8891774" y="5296503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112" name="Picture 2">
              <a:extLst>
                <a:ext uri="{FF2B5EF4-FFF2-40B4-BE49-F238E27FC236}">
                  <a16:creationId xmlns:a16="http://schemas.microsoft.com/office/drawing/2014/main" id="{61A5F5B7-9E99-4C2E-9ECD-26C5F6DC7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90" r="77241" b="40909"/>
            <a:stretch/>
          </p:blipFill>
          <p:spPr bwMode="auto">
            <a:xfrm>
              <a:off x="9059332" y="5356378"/>
              <a:ext cx="414711" cy="375836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557B87C7-3D12-4E9C-B079-7408F28711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5" t="9790" r="52989" b="40909"/>
            <a:stretch/>
          </p:blipFill>
          <p:spPr bwMode="auto">
            <a:xfrm>
              <a:off x="10197706" y="5394378"/>
              <a:ext cx="348380" cy="38310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>
              <a:extLst>
                <a:ext uri="{FF2B5EF4-FFF2-40B4-BE49-F238E27FC236}">
                  <a16:creationId xmlns:a16="http://schemas.microsoft.com/office/drawing/2014/main" id="{5A8E24B7-F5E9-4AFC-B777-0AAAE1EC4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1" t="7343" r="27857" b="43356"/>
            <a:stretch/>
          </p:blipFill>
          <p:spPr bwMode="auto">
            <a:xfrm>
              <a:off x="9617354" y="5361895"/>
              <a:ext cx="355995" cy="38159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图形 114" descr="数据库 纯色填充">
              <a:extLst>
                <a:ext uri="{FF2B5EF4-FFF2-40B4-BE49-F238E27FC236}">
                  <a16:creationId xmlns:a16="http://schemas.microsoft.com/office/drawing/2014/main" id="{F119DAB9-39DA-4BD3-814A-96E0378F1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57441" y="5351425"/>
              <a:ext cx="377684" cy="415941"/>
            </a:xfrm>
            <a:prstGeom prst="rect">
              <a:avLst/>
            </a:prstGeom>
          </p:spPr>
        </p:pic>
        <p:pic>
          <p:nvPicPr>
            <p:cNvPr id="116" name="Picture 171" descr="sensor&quot; Icon - Download for free – Iconduck">
              <a:extLst>
                <a:ext uri="{FF2B5EF4-FFF2-40B4-BE49-F238E27FC236}">
                  <a16:creationId xmlns:a16="http://schemas.microsoft.com/office/drawing/2014/main" id="{1048A66C-C04E-4565-A63D-FAD099E95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6481" y="5399896"/>
              <a:ext cx="280677" cy="313241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7BB19A8D-7B41-4300-A0EB-4CB6F9EC45C2}"/>
              </a:ext>
            </a:extLst>
          </p:cNvPr>
          <p:cNvGrpSpPr/>
          <p:nvPr/>
        </p:nvGrpSpPr>
        <p:grpSpPr>
          <a:xfrm>
            <a:off x="616513" y="2750198"/>
            <a:ext cx="3190676" cy="3379724"/>
            <a:chOff x="584114" y="2528567"/>
            <a:chExt cx="3190676" cy="337972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488B83C-0765-41A6-A040-9DCD5F1BAF5C}"/>
                </a:ext>
              </a:extLst>
            </p:cNvPr>
            <p:cNvSpPr/>
            <p:nvPr/>
          </p:nvSpPr>
          <p:spPr>
            <a:xfrm>
              <a:off x="584114" y="2528567"/>
              <a:ext cx="3190676" cy="3379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 U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AD2431E-AED8-42EF-8367-87592BCEF2DF}"/>
                </a:ext>
              </a:extLst>
            </p:cNvPr>
            <p:cNvSpPr/>
            <p:nvPr/>
          </p:nvSpPr>
          <p:spPr>
            <a:xfrm>
              <a:off x="673902" y="3448581"/>
              <a:ext cx="3008001" cy="1604975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4D8B55A-C9FD-42DD-A8E7-A3EC19F444D7}"/>
                </a:ext>
              </a:extLst>
            </p:cNvPr>
            <p:cNvSpPr/>
            <p:nvPr/>
          </p:nvSpPr>
          <p:spPr>
            <a:xfrm>
              <a:off x="762586" y="4751632"/>
              <a:ext cx="2449482" cy="18555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13" name="图形 12" descr="工具 纯色填充">
              <a:extLst>
                <a:ext uri="{FF2B5EF4-FFF2-40B4-BE49-F238E27FC236}">
                  <a16:creationId xmlns:a16="http://schemas.microsoft.com/office/drawing/2014/main" id="{5511B07F-C70B-4855-B484-39815680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05326" y="4714171"/>
              <a:ext cx="279948" cy="308305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350A700-8CCF-435A-A940-476131AF4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4081" y="4937190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5C21547-0D52-47F3-A76A-E94280ECC4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1245" y="4937190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AD3497C-E51E-46FA-A370-393D64467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4657" y="4937190"/>
              <a:ext cx="0" cy="67460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589560D-0A23-4A65-BF60-E39F49B82EBD}"/>
                </a:ext>
              </a:extLst>
            </p:cNvPr>
            <p:cNvSpPr/>
            <p:nvPr/>
          </p:nvSpPr>
          <p:spPr>
            <a:xfrm>
              <a:off x="739174" y="3688391"/>
              <a:ext cx="1202042" cy="582989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9E8FE72-F54B-4FBC-AD32-DBD769AD1ED9}"/>
                </a:ext>
              </a:extLst>
            </p:cNvPr>
            <p:cNvSpPr/>
            <p:nvPr/>
          </p:nvSpPr>
          <p:spPr>
            <a:xfrm>
              <a:off x="2348312" y="3716451"/>
              <a:ext cx="1202042" cy="979873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5BFEBF7-7C9E-4C88-B53B-3E3F68DACE91}"/>
                </a:ext>
              </a:extLst>
            </p:cNvPr>
            <p:cNvSpPr/>
            <p:nvPr/>
          </p:nvSpPr>
          <p:spPr>
            <a:xfrm>
              <a:off x="816521" y="3780927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74A0B41-2E59-4DB8-9A92-397205342E54}"/>
                </a:ext>
              </a:extLst>
            </p:cNvPr>
            <p:cNvSpPr/>
            <p:nvPr/>
          </p:nvSpPr>
          <p:spPr>
            <a:xfrm>
              <a:off x="1376116" y="3785354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C80D5985-5314-4846-B0F4-EA6AB5AD776C}"/>
                </a:ext>
              </a:extLst>
            </p:cNvPr>
            <p:cNvSpPr/>
            <p:nvPr/>
          </p:nvSpPr>
          <p:spPr>
            <a:xfrm>
              <a:off x="2427887" y="3785959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4ABA990-9886-4655-9B26-20B3D439FEC4}"/>
                </a:ext>
              </a:extLst>
            </p:cNvPr>
            <p:cNvSpPr/>
            <p:nvPr/>
          </p:nvSpPr>
          <p:spPr>
            <a:xfrm>
              <a:off x="2987482" y="3790386"/>
              <a:ext cx="50000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0B11F1A3-5291-4BE3-A093-79330BD2969A}"/>
                </a:ext>
              </a:extLst>
            </p:cNvPr>
            <p:cNvSpPr/>
            <p:nvPr/>
          </p:nvSpPr>
          <p:spPr>
            <a:xfrm>
              <a:off x="2418162" y="4275738"/>
              <a:ext cx="1069328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E7FD957-2B75-44FA-A1A4-0662C603E756}"/>
                </a:ext>
              </a:extLst>
            </p:cNvPr>
            <p:cNvSpPr/>
            <p:nvPr/>
          </p:nvSpPr>
          <p:spPr>
            <a:xfrm>
              <a:off x="2486994" y="4319626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81BB1B1-C53B-4555-99B5-5171DCE08DEE}"/>
                </a:ext>
              </a:extLst>
            </p:cNvPr>
            <p:cNvSpPr/>
            <p:nvPr/>
          </p:nvSpPr>
          <p:spPr>
            <a:xfrm>
              <a:off x="2719418" y="4322295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FFFD998-D95E-4D50-A017-16DD2FD3B42A}"/>
                </a:ext>
              </a:extLst>
            </p:cNvPr>
            <p:cNvSpPr/>
            <p:nvPr/>
          </p:nvSpPr>
          <p:spPr>
            <a:xfrm>
              <a:off x="2964167" y="4319626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D72A73B-961A-47B5-8826-0B5BD23F6373}"/>
                </a:ext>
              </a:extLst>
            </p:cNvPr>
            <p:cNvSpPr/>
            <p:nvPr/>
          </p:nvSpPr>
          <p:spPr>
            <a:xfrm>
              <a:off x="3241651" y="4315871"/>
              <a:ext cx="142392" cy="1656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ysClr val="windowText" lastClr="000000"/>
                  </a:solidFill>
                </a:ln>
                <a:ea typeface="Microsoft YaHei UI" panose="020B0503020204020204" pitchFamily="34" charset="-122"/>
              </a:endParaRPr>
            </a:p>
          </p:txBody>
        </p:sp>
        <p:cxnSp>
          <p:nvCxnSpPr>
            <p:cNvPr id="28" name="连接符: 肘形 27">
              <a:extLst>
                <a:ext uri="{FF2B5EF4-FFF2-40B4-BE49-F238E27FC236}">
                  <a16:creationId xmlns:a16="http://schemas.microsoft.com/office/drawing/2014/main" id="{77721513-8357-4BB4-B679-73272C1AFD76}"/>
                </a:ext>
              </a:extLst>
            </p:cNvPr>
            <p:cNvCxnSpPr>
              <a:cxnSpLocks/>
              <a:stCxn id="17" idx="0"/>
              <a:endCxn id="18" idx="0"/>
            </p:cNvCxnSpPr>
            <p:nvPr/>
          </p:nvCxnSpPr>
          <p:spPr>
            <a:xfrm rot="16200000" flipH="1">
              <a:off x="2130734" y="2897852"/>
              <a:ext cx="28060" cy="1609138"/>
            </a:xfrm>
            <a:prstGeom prst="bentConnector3">
              <a:avLst>
                <a:gd name="adj1" fmla="val -64495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形 28" descr="关闭 纯色填充">
              <a:extLst>
                <a:ext uri="{FF2B5EF4-FFF2-40B4-BE49-F238E27FC236}">
                  <a16:creationId xmlns:a16="http://schemas.microsoft.com/office/drawing/2014/main" id="{B50EF8C5-B764-440C-BDF6-6684D178C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00685" y="3426566"/>
              <a:ext cx="240642" cy="265018"/>
            </a:xfrm>
            <a:prstGeom prst="rect">
              <a:avLst/>
            </a:prstGeom>
          </p:spPr>
        </p:pic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FBE1222-9778-4DBB-B350-073E386DC6B8}"/>
                </a:ext>
              </a:extLst>
            </p:cNvPr>
            <p:cNvCxnSpPr>
              <a:cxnSpLocks/>
            </p:cNvCxnSpPr>
            <p:nvPr/>
          </p:nvCxnSpPr>
          <p:spPr>
            <a:xfrm>
              <a:off x="2684993" y="4178228"/>
              <a:ext cx="53443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9B50E95-3C5E-47FB-962B-0CEEF20A0439}"/>
                </a:ext>
              </a:extLst>
            </p:cNvPr>
            <p:cNvSpPr/>
            <p:nvPr/>
          </p:nvSpPr>
          <p:spPr>
            <a:xfrm>
              <a:off x="671983" y="2682525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2837B28E-69C8-4D19-B9CB-071B71ED7F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309" y="3084927"/>
              <a:ext cx="0" cy="6034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32D1360-C168-4116-8D6A-42E826C8E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3810" y="3102870"/>
              <a:ext cx="0" cy="6034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382245C5-9ED1-48FA-95E7-5E313D43D203}"/>
                </a:ext>
              </a:extLst>
            </p:cNvPr>
            <p:cNvSpPr/>
            <p:nvPr/>
          </p:nvSpPr>
          <p:spPr>
            <a:xfrm>
              <a:off x="825731" y="2842294"/>
              <a:ext cx="871155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86D6091A-B527-4435-85AD-D0B2E2CAF628}"/>
                </a:ext>
              </a:extLst>
            </p:cNvPr>
            <p:cNvSpPr/>
            <p:nvPr/>
          </p:nvSpPr>
          <p:spPr>
            <a:xfrm>
              <a:off x="2543726" y="2838703"/>
              <a:ext cx="798075" cy="2458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560619A1-2D72-4E86-988A-6FC7561A6A09}"/>
                </a:ext>
              </a:extLst>
            </p:cNvPr>
            <p:cNvSpPr/>
            <p:nvPr/>
          </p:nvSpPr>
          <p:spPr>
            <a:xfrm>
              <a:off x="735574" y="2756659"/>
              <a:ext cx="2849700" cy="37213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3C4B5A5D-8264-4443-8880-610EE0AF246D}"/>
                </a:ext>
              </a:extLst>
            </p:cNvPr>
            <p:cNvCxnSpPr>
              <a:cxnSpLocks/>
              <a:stCxn id="24" idx="2"/>
              <a:endCxn id="17" idx="2"/>
            </p:cNvCxnSpPr>
            <p:nvPr/>
          </p:nvCxnSpPr>
          <p:spPr>
            <a:xfrm rot="10800000">
              <a:off x="1340196" y="4271380"/>
              <a:ext cx="1146799" cy="13105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97E1CCDE-4164-4BA8-A581-5A43B1D3BC2C}"/>
                </a:ext>
              </a:extLst>
            </p:cNvPr>
            <p:cNvSpPr/>
            <p:nvPr/>
          </p:nvSpPr>
          <p:spPr>
            <a:xfrm>
              <a:off x="669289" y="5286289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118" name="Picture 2">
              <a:extLst>
                <a:ext uri="{FF2B5EF4-FFF2-40B4-BE49-F238E27FC236}">
                  <a16:creationId xmlns:a16="http://schemas.microsoft.com/office/drawing/2014/main" id="{EE60AA3B-8525-40DC-818A-07E582D375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90" r="77241" b="40909"/>
            <a:stretch/>
          </p:blipFill>
          <p:spPr bwMode="auto">
            <a:xfrm>
              <a:off x="897207" y="5358386"/>
              <a:ext cx="414711" cy="375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2">
              <a:extLst>
                <a:ext uri="{FF2B5EF4-FFF2-40B4-BE49-F238E27FC236}">
                  <a16:creationId xmlns:a16="http://schemas.microsoft.com/office/drawing/2014/main" id="{FDF2A30B-89EB-41E1-A5F7-2A5CB9E78E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5" t="9790" r="52989" b="40909"/>
            <a:stretch/>
          </p:blipFill>
          <p:spPr bwMode="auto">
            <a:xfrm>
              <a:off x="1909448" y="5350926"/>
              <a:ext cx="348380" cy="383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E6889B82-1991-42F7-B8E6-C9F37A5A8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1" t="7343" r="27857" b="43356"/>
            <a:stretch/>
          </p:blipFill>
          <p:spPr bwMode="auto">
            <a:xfrm>
              <a:off x="1394869" y="5358386"/>
              <a:ext cx="355995" cy="381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图形 120" descr="数据库 纯色填充">
              <a:extLst>
                <a:ext uri="{FF2B5EF4-FFF2-40B4-BE49-F238E27FC236}">
                  <a16:creationId xmlns:a16="http://schemas.microsoft.com/office/drawing/2014/main" id="{0BE0FF19-EAAF-4447-B8B7-EE6AF4CF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02512" y="5341328"/>
              <a:ext cx="377684" cy="415941"/>
            </a:xfrm>
            <a:prstGeom prst="rect">
              <a:avLst/>
            </a:prstGeom>
          </p:spPr>
        </p:pic>
        <p:pic>
          <p:nvPicPr>
            <p:cNvPr id="122" name="Picture 171" descr="sensor&quot; Icon - Download for free – Iconduck">
              <a:extLst>
                <a:ext uri="{FF2B5EF4-FFF2-40B4-BE49-F238E27FC236}">
                  <a16:creationId xmlns:a16="http://schemas.microsoft.com/office/drawing/2014/main" id="{52C8D646-6DF1-4796-B5DC-D347546AD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3996" y="5389682"/>
              <a:ext cx="280677" cy="31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D7F390D4-2959-4B60-A96E-48EA06903289}"/>
                </a:ext>
              </a:extLst>
            </p:cNvPr>
            <p:cNvSpPr/>
            <p:nvPr/>
          </p:nvSpPr>
          <p:spPr>
            <a:xfrm>
              <a:off x="670642" y="5286289"/>
              <a:ext cx="3008001" cy="488038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ea typeface="Microsoft YaHei UI" panose="020B0503020204020204" pitchFamily="34" charset="-122"/>
              </a:endParaRPr>
            </a:p>
          </p:txBody>
        </p:sp>
        <p:pic>
          <p:nvPicPr>
            <p:cNvPr id="124" name="Picture 2">
              <a:extLst>
                <a:ext uri="{FF2B5EF4-FFF2-40B4-BE49-F238E27FC236}">
                  <a16:creationId xmlns:a16="http://schemas.microsoft.com/office/drawing/2014/main" id="{E5C92F5B-6A46-4DAA-A226-555E2865BB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90" r="77241" b="40909"/>
            <a:stretch/>
          </p:blipFill>
          <p:spPr bwMode="auto">
            <a:xfrm>
              <a:off x="838200" y="5346164"/>
              <a:ext cx="414711" cy="375836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>
              <a:extLst>
                <a:ext uri="{FF2B5EF4-FFF2-40B4-BE49-F238E27FC236}">
                  <a16:creationId xmlns:a16="http://schemas.microsoft.com/office/drawing/2014/main" id="{9ECAD213-0819-4066-AC0F-6B399B198A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5" t="9790" r="52989" b="40909"/>
            <a:stretch/>
          </p:blipFill>
          <p:spPr bwMode="auto">
            <a:xfrm>
              <a:off x="1976574" y="5384164"/>
              <a:ext cx="348380" cy="38310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2">
              <a:extLst>
                <a:ext uri="{FF2B5EF4-FFF2-40B4-BE49-F238E27FC236}">
                  <a16:creationId xmlns:a16="http://schemas.microsoft.com/office/drawing/2014/main" id="{D19A3198-1959-4015-A54A-E0D50F2792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1" t="7343" r="27857" b="43356"/>
            <a:stretch/>
          </p:blipFill>
          <p:spPr bwMode="auto">
            <a:xfrm>
              <a:off x="1396222" y="5351681"/>
              <a:ext cx="355995" cy="38159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图形 126" descr="数据库 纯色填充">
              <a:extLst>
                <a:ext uri="{FF2B5EF4-FFF2-40B4-BE49-F238E27FC236}">
                  <a16:creationId xmlns:a16="http://schemas.microsoft.com/office/drawing/2014/main" id="{693FCBB2-DA34-40B2-B03C-D020B8378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6309" y="5341211"/>
              <a:ext cx="377684" cy="415941"/>
            </a:xfrm>
            <a:prstGeom prst="rect">
              <a:avLst/>
            </a:prstGeom>
          </p:spPr>
        </p:pic>
        <p:pic>
          <p:nvPicPr>
            <p:cNvPr id="128" name="Picture 171" descr="sensor&quot; Icon - Download for free – Iconduck">
              <a:extLst>
                <a:ext uri="{FF2B5EF4-FFF2-40B4-BE49-F238E27FC236}">
                  <a16:creationId xmlns:a16="http://schemas.microsoft.com/office/drawing/2014/main" id="{BDB7E426-378B-4544-BD7E-E323734AE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349" y="5389682"/>
              <a:ext cx="280677" cy="313241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5" name="矩形 134">
            <a:extLst>
              <a:ext uri="{FF2B5EF4-FFF2-40B4-BE49-F238E27FC236}">
                <a16:creationId xmlns:a16="http://schemas.microsoft.com/office/drawing/2014/main" id="{661FE0D0-88B0-468D-98B7-B2B4C436233A}"/>
              </a:ext>
            </a:extLst>
          </p:cNvPr>
          <p:cNvSpPr/>
          <p:nvPr/>
        </p:nvSpPr>
        <p:spPr>
          <a:xfrm>
            <a:off x="6663006" y="-7742"/>
            <a:ext cx="4116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dynamics, </a:t>
            </a:r>
          </a:p>
          <a:p>
            <a:pPr algn="ctr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better real-time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7" name="Picture 2" descr="who’s that pokemon? it’s pikachu!">
            <a:extLst>
              <a:ext uri="{FF2B5EF4-FFF2-40B4-BE49-F238E27FC236}">
                <a16:creationId xmlns:a16="http://schemas.microsoft.com/office/drawing/2014/main" id="{DFDD0D85-F647-49D4-A119-D7A028F0D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31"/>
          <a:stretch/>
        </p:blipFill>
        <p:spPr bwMode="auto">
          <a:xfrm>
            <a:off x="2842567" y="1320771"/>
            <a:ext cx="2500125" cy="8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ectangle 101">
            <a:extLst>
              <a:ext uri="{FF2B5EF4-FFF2-40B4-BE49-F238E27FC236}">
                <a16:creationId xmlns:a16="http://schemas.microsoft.com/office/drawing/2014/main" id="{F7E78593-0BC1-4300-8EBD-83323B969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418" y="-4144261"/>
            <a:ext cx="15845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2000" b="1" dirty="0">
              <a:latin typeface="Calibri" panose="020F0502020204030204" pitchFamily="34" charset="0"/>
              <a:ea typeface="Microsoft YaHei UI" panose="020B0503020204020204" pitchFamily="34" charset="-122"/>
            </a:endParaRP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32C17231-0DD5-4916-958F-941E207673D1}"/>
              </a:ext>
            </a:extLst>
          </p:cNvPr>
          <p:cNvGrpSpPr/>
          <p:nvPr/>
        </p:nvGrpSpPr>
        <p:grpSpPr>
          <a:xfrm>
            <a:off x="215036" y="989963"/>
            <a:ext cx="2271194" cy="1277556"/>
            <a:chOff x="-208817" y="971139"/>
            <a:chExt cx="2271194" cy="1277556"/>
          </a:xfrm>
        </p:grpSpPr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4E589724-EE22-4910-8F24-D79A6FD4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81257" y="1137797"/>
              <a:ext cx="445451" cy="420518"/>
            </a:xfrm>
            <a:prstGeom prst="rect">
              <a:avLst/>
            </a:prstGeom>
          </p:spPr>
        </p:pic>
        <p:sp>
          <p:nvSpPr>
            <p:cNvPr id="132" name="标题 1">
              <a:extLst>
                <a:ext uri="{FF2B5EF4-FFF2-40B4-BE49-F238E27FC236}">
                  <a16:creationId xmlns:a16="http://schemas.microsoft.com/office/drawing/2014/main" id="{4B8684D7-9DC9-4365-82E5-18EACD7A0684}"/>
                </a:ext>
              </a:extLst>
            </p:cNvPr>
            <p:cNvSpPr txBox="1">
              <a:spLocks/>
            </p:cNvSpPr>
            <p:nvPr/>
          </p:nvSpPr>
          <p:spPr>
            <a:xfrm>
              <a:off x="-198692" y="971139"/>
              <a:ext cx="2179483" cy="8200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28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Real-time</a:t>
              </a:r>
              <a:endPara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3" name="标题 1">
              <a:extLst>
                <a:ext uri="{FF2B5EF4-FFF2-40B4-BE49-F238E27FC236}">
                  <a16:creationId xmlns:a16="http://schemas.microsoft.com/office/drawing/2014/main" id="{B3882557-456A-4279-AD01-2AF1423ABE2F}"/>
                </a:ext>
              </a:extLst>
            </p:cNvPr>
            <p:cNvSpPr txBox="1">
              <a:spLocks/>
            </p:cNvSpPr>
            <p:nvPr/>
          </p:nvSpPr>
          <p:spPr>
            <a:xfrm>
              <a:off x="-208817" y="1428626"/>
              <a:ext cx="2179483" cy="82006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Generality</a:t>
              </a:r>
              <a:endPara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DA160247-8667-4468-AE5B-D579B612ECE8}"/>
                </a:ext>
              </a:extLst>
            </p:cNvPr>
            <p:cNvGrpSpPr/>
            <p:nvPr/>
          </p:nvGrpSpPr>
          <p:grpSpPr>
            <a:xfrm>
              <a:off x="1631355" y="1871156"/>
              <a:ext cx="431022" cy="359691"/>
              <a:chOff x="2162393" y="-1462985"/>
              <a:chExt cx="494713" cy="427067"/>
            </a:xfrm>
          </p:grpSpPr>
          <p:pic>
            <p:nvPicPr>
              <p:cNvPr id="140" name="Picture 24" descr="Gpu - Free computer icons">
                <a:extLst>
                  <a:ext uri="{FF2B5EF4-FFF2-40B4-BE49-F238E27FC236}">
                    <a16:creationId xmlns:a16="http://schemas.microsoft.com/office/drawing/2014/main" id="{652668F8-2263-424F-A4BC-E150D6C5A8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2393" y="-1462985"/>
                <a:ext cx="363449" cy="427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7B31F26D-C387-4D99-A164-42C4C6D2A5DE}"/>
                  </a:ext>
                </a:extLst>
              </p:cNvPr>
              <p:cNvSpPr/>
              <p:nvPr/>
            </p:nvSpPr>
            <p:spPr>
              <a:xfrm>
                <a:off x="2510347" y="-1237346"/>
                <a:ext cx="48179" cy="115109"/>
              </a:xfrm>
              <a:custGeom>
                <a:avLst/>
                <a:gdLst>
                  <a:gd name="connsiteX0" fmla="*/ 5574 w 242786"/>
                  <a:gd name="connsiteY0" fmla="*/ 132685 h 594735"/>
                  <a:gd name="connsiteX1" fmla="*/ 226286 w 242786"/>
                  <a:gd name="connsiteY1" fmla="*/ 1449 h 594735"/>
                  <a:gd name="connsiteX2" fmla="*/ 241338 w 242786"/>
                  <a:gd name="connsiteY2" fmla="*/ 5574 h 594735"/>
                  <a:gd name="connsiteX3" fmla="*/ 237542 w 242786"/>
                  <a:gd name="connsiteY3" fmla="*/ 20431 h 594735"/>
                  <a:gd name="connsiteX4" fmla="*/ 16830 w 242786"/>
                  <a:gd name="connsiteY4" fmla="*/ 151666 h 594735"/>
                  <a:gd name="connsiteX5" fmla="*/ 1644 w 242786"/>
                  <a:gd name="connsiteY5" fmla="*/ 148066 h 594735"/>
                  <a:gd name="connsiteX6" fmla="*/ 5245 w 242786"/>
                  <a:gd name="connsiteY6" fmla="*/ 132880 h 594735"/>
                  <a:gd name="connsiteX7" fmla="*/ 5574 w 242786"/>
                  <a:gd name="connsiteY7" fmla="*/ 132685 h 594735"/>
                  <a:gd name="connsiteX8" fmla="*/ 5574 w 242786"/>
                  <a:gd name="connsiteY8" fmla="*/ 353398 h 594735"/>
                  <a:gd name="connsiteX9" fmla="*/ 226286 w 242786"/>
                  <a:gd name="connsiteY9" fmla="*/ 222162 h 594735"/>
                  <a:gd name="connsiteX10" fmla="*/ 241338 w 242786"/>
                  <a:gd name="connsiteY10" fmla="*/ 226286 h 594735"/>
                  <a:gd name="connsiteX11" fmla="*/ 237542 w 242786"/>
                  <a:gd name="connsiteY11" fmla="*/ 241143 h 594735"/>
                  <a:gd name="connsiteX12" fmla="*/ 16830 w 242786"/>
                  <a:gd name="connsiteY12" fmla="*/ 372378 h 594735"/>
                  <a:gd name="connsiteX13" fmla="*/ 1644 w 242786"/>
                  <a:gd name="connsiteY13" fmla="*/ 368778 h 594735"/>
                  <a:gd name="connsiteX14" fmla="*/ 5245 w 242786"/>
                  <a:gd name="connsiteY14" fmla="*/ 353592 h 594735"/>
                  <a:gd name="connsiteX15" fmla="*/ 5574 w 242786"/>
                  <a:gd name="connsiteY15" fmla="*/ 353398 h 594735"/>
                  <a:gd name="connsiteX16" fmla="*/ 5574 w 242786"/>
                  <a:gd name="connsiteY16" fmla="*/ 574110 h 594735"/>
                  <a:gd name="connsiteX17" fmla="*/ 226286 w 242786"/>
                  <a:gd name="connsiteY17" fmla="*/ 442874 h 594735"/>
                  <a:gd name="connsiteX18" fmla="*/ 241338 w 242786"/>
                  <a:gd name="connsiteY18" fmla="*/ 446999 h 594735"/>
                  <a:gd name="connsiteX19" fmla="*/ 237542 w 242786"/>
                  <a:gd name="connsiteY19" fmla="*/ 461856 h 594735"/>
                  <a:gd name="connsiteX20" fmla="*/ 16830 w 242786"/>
                  <a:gd name="connsiteY20" fmla="*/ 593091 h 594735"/>
                  <a:gd name="connsiteX21" fmla="*/ 1644 w 242786"/>
                  <a:gd name="connsiteY21" fmla="*/ 589490 h 594735"/>
                  <a:gd name="connsiteX22" fmla="*/ 5245 w 242786"/>
                  <a:gd name="connsiteY22" fmla="*/ 574304 h 594735"/>
                  <a:gd name="connsiteX23" fmla="*/ 5574 w 242786"/>
                  <a:gd name="connsiteY23" fmla="*/ 574110 h 594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2786" h="594735">
                    <a:moveTo>
                      <a:pt x="5574" y="132685"/>
                    </a:moveTo>
                    <a:lnTo>
                      <a:pt x="226286" y="1449"/>
                    </a:lnTo>
                    <a:cubicBezTo>
                      <a:pt x="231581" y="-1568"/>
                      <a:pt x="238320" y="278"/>
                      <a:pt x="241338" y="5574"/>
                    </a:cubicBezTo>
                    <a:cubicBezTo>
                      <a:pt x="244281" y="10740"/>
                      <a:pt x="242603" y="17309"/>
                      <a:pt x="237542" y="20431"/>
                    </a:cubicBezTo>
                    <a:lnTo>
                      <a:pt x="16830" y="151666"/>
                    </a:lnTo>
                    <a:cubicBezTo>
                      <a:pt x="11642" y="154865"/>
                      <a:pt x="4843" y="153253"/>
                      <a:pt x="1644" y="148066"/>
                    </a:cubicBezTo>
                    <a:cubicBezTo>
                      <a:pt x="-1556" y="142878"/>
                      <a:pt x="57" y="136079"/>
                      <a:pt x="5245" y="132880"/>
                    </a:cubicBezTo>
                    <a:cubicBezTo>
                      <a:pt x="5353" y="132813"/>
                      <a:pt x="5463" y="132748"/>
                      <a:pt x="5574" y="132685"/>
                    </a:cubicBezTo>
                    <a:close/>
                    <a:moveTo>
                      <a:pt x="5574" y="353398"/>
                    </a:moveTo>
                    <a:lnTo>
                      <a:pt x="226286" y="222162"/>
                    </a:lnTo>
                    <a:cubicBezTo>
                      <a:pt x="231581" y="219144"/>
                      <a:pt x="238320" y="220991"/>
                      <a:pt x="241338" y="226286"/>
                    </a:cubicBezTo>
                    <a:cubicBezTo>
                      <a:pt x="244281" y="231453"/>
                      <a:pt x="242603" y="238022"/>
                      <a:pt x="237542" y="241143"/>
                    </a:cubicBezTo>
                    <a:lnTo>
                      <a:pt x="16830" y="372378"/>
                    </a:lnTo>
                    <a:cubicBezTo>
                      <a:pt x="11642" y="375578"/>
                      <a:pt x="4843" y="373965"/>
                      <a:pt x="1644" y="368778"/>
                    </a:cubicBezTo>
                    <a:cubicBezTo>
                      <a:pt x="-1556" y="363590"/>
                      <a:pt x="57" y="356791"/>
                      <a:pt x="5245" y="353592"/>
                    </a:cubicBezTo>
                    <a:cubicBezTo>
                      <a:pt x="5353" y="353526"/>
                      <a:pt x="5463" y="353461"/>
                      <a:pt x="5574" y="353398"/>
                    </a:cubicBezTo>
                    <a:close/>
                    <a:moveTo>
                      <a:pt x="5574" y="574110"/>
                    </a:moveTo>
                    <a:lnTo>
                      <a:pt x="226286" y="442874"/>
                    </a:lnTo>
                    <a:cubicBezTo>
                      <a:pt x="231581" y="439856"/>
                      <a:pt x="238320" y="441703"/>
                      <a:pt x="241338" y="446999"/>
                    </a:cubicBezTo>
                    <a:cubicBezTo>
                      <a:pt x="244281" y="452165"/>
                      <a:pt x="242603" y="458734"/>
                      <a:pt x="237542" y="461856"/>
                    </a:cubicBezTo>
                    <a:lnTo>
                      <a:pt x="16830" y="593091"/>
                    </a:lnTo>
                    <a:cubicBezTo>
                      <a:pt x="11642" y="596290"/>
                      <a:pt x="4843" y="594678"/>
                      <a:pt x="1644" y="589490"/>
                    </a:cubicBezTo>
                    <a:cubicBezTo>
                      <a:pt x="-1556" y="584302"/>
                      <a:pt x="57" y="577504"/>
                      <a:pt x="5245" y="574304"/>
                    </a:cubicBezTo>
                    <a:cubicBezTo>
                      <a:pt x="5353" y="574238"/>
                      <a:pt x="5463" y="574173"/>
                      <a:pt x="5574" y="574110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9DF8FC67-4DA1-4303-8F70-C6BD439426CC}"/>
                  </a:ext>
                </a:extLst>
              </p:cNvPr>
              <p:cNvSpPr/>
              <p:nvPr/>
            </p:nvSpPr>
            <p:spPr>
              <a:xfrm>
                <a:off x="2510381" y="-1152576"/>
                <a:ext cx="48103" cy="30321"/>
              </a:xfrm>
              <a:custGeom>
                <a:avLst/>
                <a:gdLst>
                  <a:gd name="connsiteX0" fmla="*/ 5292 w 242404"/>
                  <a:gd name="connsiteY0" fmla="*/ 136192 h 156658"/>
                  <a:gd name="connsiteX1" fmla="*/ 225606 w 242404"/>
                  <a:gd name="connsiteY1" fmla="*/ 1624 h 156658"/>
                  <a:gd name="connsiteX2" fmla="*/ 240781 w 242404"/>
                  <a:gd name="connsiteY2" fmla="*/ 5277 h 156658"/>
                  <a:gd name="connsiteX3" fmla="*/ 237128 w 242404"/>
                  <a:gd name="connsiteY3" fmla="*/ 20451 h 156658"/>
                  <a:gd name="connsiteX4" fmla="*/ 16791 w 242404"/>
                  <a:gd name="connsiteY4" fmla="*/ 155042 h 156658"/>
                  <a:gd name="connsiteX5" fmla="*/ 1617 w 242404"/>
                  <a:gd name="connsiteY5" fmla="*/ 151367 h 156658"/>
                  <a:gd name="connsiteX6" fmla="*/ 5292 w 242404"/>
                  <a:gd name="connsiteY6" fmla="*/ 136192 h 15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404" h="156658">
                    <a:moveTo>
                      <a:pt x="5292" y="136192"/>
                    </a:moveTo>
                    <a:lnTo>
                      <a:pt x="225606" y="1624"/>
                    </a:lnTo>
                    <a:cubicBezTo>
                      <a:pt x="230805" y="-1557"/>
                      <a:pt x="237599" y="78"/>
                      <a:pt x="240781" y="5277"/>
                    </a:cubicBezTo>
                    <a:cubicBezTo>
                      <a:pt x="243962" y="10475"/>
                      <a:pt x="242326" y="17269"/>
                      <a:pt x="237128" y="20451"/>
                    </a:cubicBezTo>
                    <a:lnTo>
                      <a:pt x="16791" y="155042"/>
                    </a:lnTo>
                    <a:cubicBezTo>
                      <a:pt x="11586" y="158217"/>
                      <a:pt x="4792" y="156572"/>
                      <a:pt x="1617" y="151367"/>
                    </a:cubicBezTo>
                    <a:cubicBezTo>
                      <a:pt x="-1558" y="146162"/>
                      <a:pt x="87" y="139368"/>
                      <a:pt x="5292" y="136192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571ECCDE-116D-44CD-A829-A4050BF79735}"/>
                  </a:ext>
                </a:extLst>
              </p:cNvPr>
              <p:cNvSpPr/>
              <p:nvPr/>
            </p:nvSpPr>
            <p:spPr>
              <a:xfrm>
                <a:off x="2510378" y="-1237345"/>
                <a:ext cx="118241" cy="131780"/>
              </a:xfrm>
              <a:custGeom>
                <a:avLst/>
                <a:gdLst>
                  <a:gd name="connsiteX0" fmla="*/ 15061 w 595852"/>
                  <a:gd name="connsiteY0" fmla="*/ 573305 h 680871"/>
                  <a:gd name="connsiteX1" fmla="*/ 235399 w 595852"/>
                  <a:gd name="connsiteY1" fmla="*/ 659449 h 680871"/>
                  <a:gd name="connsiteX2" fmla="*/ 242046 w 595852"/>
                  <a:gd name="connsiteY2" fmla="*/ 673569 h 680871"/>
                  <a:gd name="connsiteX3" fmla="*/ 227925 w 595852"/>
                  <a:gd name="connsiteY3" fmla="*/ 680217 h 680871"/>
                  <a:gd name="connsiteX4" fmla="*/ 227365 w 595852"/>
                  <a:gd name="connsiteY4" fmla="*/ 679997 h 680871"/>
                  <a:gd name="connsiteX5" fmla="*/ 7028 w 595852"/>
                  <a:gd name="connsiteY5" fmla="*/ 593876 h 680871"/>
                  <a:gd name="connsiteX6" fmla="*/ 759 w 595852"/>
                  <a:gd name="connsiteY6" fmla="*/ 579574 h 680871"/>
                  <a:gd name="connsiteX7" fmla="*/ 15061 w 595852"/>
                  <a:gd name="connsiteY7" fmla="*/ 573305 h 680871"/>
                  <a:gd name="connsiteX8" fmla="*/ 377250 w 595852"/>
                  <a:gd name="connsiteY8" fmla="*/ 6980 h 680871"/>
                  <a:gd name="connsiteX9" fmla="*/ 362926 w 595852"/>
                  <a:gd name="connsiteY9" fmla="*/ 777 h 680871"/>
                  <a:gd name="connsiteX10" fmla="*/ 356724 w 595852"/>
                  <a:gd name="connsiteY10" fmla="*/ 15102 h 680871"/>
                  <a:gd name="connsiteX11" fmla="*/ 574633 w 595852"/>
                  <a:gd name="connsiteY11" fmla="*/ 565558 h 680871"/>
                  <a:gd name="connsiteX12" fmla="*/ 589073 w 595852"/>
                  <a:gd name="connsiteY12" fmla="*/ 571481 h 680871"/>
                  <a:gd name="connsiteX13" fmla="*/ 595160 w 595852"/>
                  <a:gd name="connsiteY13" fmla="*/ 557459 h 680871"/>
                  <a:gd name="connsiteX14" fmla="*/ 377250 w 595852"/>
                  <a:gd name="connsiteY14" fmla="*/ 7001 h 68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5852" h="680871">
                    <a:moveTo>
                      <a:pt x="15061" y="573305"/>
                    </a:moveTo>
                    <a:lnTo>
                      <a:pt x="235399" y="659449"/>
                    </a:lnTo>
                    <a:cubicBezTo>
                      <a:pt x="241134" y="661513"/>
                      <a:pt x="244109" y="667835"/>
                      <a:pt x="242046" y="673569"/>
                    </a:cubicBezTo>
                    <a:cubicBezTo>
                      <a:pt x="239982" y="679304"/>
                      <a:pt x="233660" y="682281"/>
                      <a:pt x="227925" y="680217"/>
                    </a:cubicBezTo>
                    <a:cubicBezTo>
                      <a:pt x="227737" y="680148"/>
                      <a:pt x="227549" y="680076"/>
                      <a:pt x="227365" y="679997"/>
                    </a:cubicBezTo>
                    <a:lnTo>
                      <a:pt x="7028" y="593876"/>
                    </a:lnTo>
                    <a:cubicBezTo>
                      <a:pt x="1348" y="591657"/>
                      <a:pt x="-1459" y="585254"/>
                      <a:pt x="759" y="579574"/>
                    </a:cubicBezTo>
                    <a:cubicBezTo>
                      <a:pt x="2979" y="573893"/>
                      <a:pt x="9382" y="571087"/>
                      <a:pt x="15061" y="573305"/>
                    </a:cubicBezTo>
                    <a:close/>
                    <a:moveTo>
                      <a:pt x="377250" y="6980"/>
                    </a:moveTo>
                    <a:cubicBezTo>
                      <a:pt x="375007" y="1311"/>
                      <a:pt x="368595" y="-1466"/>
                      <a:pt x="362926" y="777"/>
                    </a:cubicBezTo>
                    <a:cubicBezTo>
                      <a:pt x="357258" y="3020"/>
                      <a:pt x="354481" y="9434"/>
                      <a:pt x="356724" y="15102"/>
                    </a:cubicBezTo>
                    <a:lnTo>
                      <a:pt x="574633" y="565558"/>
                    </a:lnTo>
                    <a:cubicBezTo>
                      <a:pt x="576985" y="571181"/>
                      <a:pt x="583450" y="573833"/>
                      <a:pt x="589073" y="571481"/>
                    </a:cubicBezTo>
                    <a:cubicBezTo>
                      <a:pt x="594535" y="569197"/>
                      <a:pt x="597222" y="563008"/>
                      <a:pt x="595160" y="557459"/>
                    </a:cubicBezTo>
                    <a:lnTo>
                      <a:pt x="377250" y="7001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6673D278-31BB-475C-83B9-7FEFAA422056}"/>
                  </a:ext>
                </a:extLst>
              </p:cNvPr>
              <p:cNvSpPr/>
              <p:nvPr/>
            </p:nvSpPr>
            <p:spPr>
              <a:xfrm>
                <a:off x="2581013" y="-1237342"/>
                <a:ext cx="47959" cy="110643"/>
              </a:xfrm>
              <a:custGeom>
                <a:avLst/>
                <a:gdLst>
                  <a:gd name="connsiteX0" fmla="*/ 16798 w 241678"/>
                  <a:gd name="connsiteY0" fmla="*/ 1624 h 571661"/>
                  <a:gd name="connsiteX1" fmla="*/ 236407 w 241678"/>
                  <a:gd name="connsiteY1" fmla="*/ 135994 h 571661"/>
                  <a:gd name="connsiteX2" fmla="*/ 240049 w 241678"/>
                  <a:gd name="connsiteY2" fmla="*/ 151179 h 571661"/>
                  <a:gd name="connsiteX3" fmla="*/ 224864 w 241678"/>
                  <a:gd name="connsiteY3" fmla="*/ 154821 h 571661"/>
                  <a:gd name="connsiteX4" fmla="*/ 5277 w 241678"/>
                  <a:gd name="connsiteY4" fmla="*/ 20452 h 571661"/>
                  <a:gd name="connsiteX5" fmla="*/ 1624 w 241678"/>
                  <a:gd name="connsiteY5" fmla="*/ 5277 h 571661"/>
                  <a:gd name="connsiteX6" fmla="*/ 16798 w 241678"/>
                  <a:gd name="connsiteY6" fmla="*/ 1624 h 571661"/>
                  <a:gd name="connsiteX7" fmla="*/ 27944 w 241678"/>
                  <a:gd name="connsiteY7" fmla="*/ 236021 h 571661"/>
                  <a:gd name="connsiteX8" fmla="*/ 12671 w 241678"/>
                  <a:gd name="connsiteY8" fmla="*/ 232799 h 571661"/>
                  <a:gd name="connsiteX9" fmla="*/ 9448 w 241678"/>
                  <a:gd name="connsiteY9" fmla="*/ 248072 h 571661"/>
                  <a:gd name="connsiteX10" fmla="*/ 216962 w 241678"/>
                  <a:gd name="connsiteY10" fmla="*/ 566648 h 571661"/>
                  <a:gd name="connsiteX11" fmla="*/ 232235 w 241678"/>
                  <a:gd name="connsiteY11" fmla="*/ 569870 h 571661"/>
                  <a:gd name="connsiteX12" fmla="*/ 235458 w 241678"/>
                  <a:gd name="connsiteY12" fmla="*/ 554597 h 571661"/>
                  <a:gd name="connsiteX13" fmla="*/ 27944 w 241678"/>
                  <a:gd name="connsiteY13" fmla="*/ 236021 h 57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678" h="571661">
                    <a:moveTo>
                      <a:pt x="16798" y="1624"/>
                    </a:moveTo>
                    <a:lnTo>
                      <a:pt x="236407" y="135994"/>
                    </a:lnTo>
                    <a:cubicBezTo>
                      <a:pt x="241606" y="139182"/>
                      <a:pt x="243236" y="145980"/>
                      <a:pt x="240049" y="151179"/>
                    </a:cubicBezTo>
                    <a:cubicBezTo>
                      <a:pt x="236861" y="156378"/>
                      <a:pt x="230063" y="158008"/>
                      <a:pt x="224864" y="154821"/>
                    </a:cubicBezTo>
                    <a:lnTo>
                      <a:pt x="5277" y="20452"/>
                    </a:lnTo>
                    <a:cubicBezTo>
                      <a:pt x="78" y="17270"/>
                      <a:pt x="-1557" y="10476"/>
                      <a:pt x="1624" y="5277"/>
                    </a:cubicBezTo>
                    <a:cubicBezTo>
                      <a:pt x="4806" y="78"/>
                      <a:pt x="11599" y="-1557"/>
                      <a:pt x="16798" y="1624"/>
                    </a:cubicBezTo>
                    <a:close/>
                    <a:moveTo>
                      <a:pt x="27944" y="236021"/>
                    </a:moveTo>
                    <a:cubicBezTo>
                      <a:pt x="24616" y="230914"/>
                      <a:pt x="17778" y="229471"/>
                      <a:pt x="12671" y="232799"/>
                    </a:cubicBezTo>
                    <a:cubicBezTo>
                      <a:pt x="7563" y="236126"/>
                      <a:pt x="6121" y="242965"/>
                      <a:pt x="9448" y="248072"/>
                    </a:cubicBezTo>
                    <a:lnTo>
                      <a:pt x="216962" y="566648"/>
                    </a:lnTo>
                    <a:cubicBezTo>
                      <a:pt x="220290" y="571755"/>
                      <a:pt x="227128" y="573198"/>
                      <a:pt x="232235" y="569870"/>
                    </a:cubicBezTo>
                    <a:cubicBezTo>
                      <a:pt x="237343" y="566543"/>
                      <a:pt x="238785" y="559704"/>
                      <a:pt x="235458" y="554597"/>
                    </a:cubicBezTo>
                    <a:lnTo>
                      <a:pt x="27944" y="236021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47615DB3-BBB1-4876-810B-0F94D163E03F}"/>
                  </a:ext>
                </a:extLst>
              </p:cNvPr>
              <p:cNvSpPr/>
              <p:nvPr/>
            </p:nvSpPr>
            <p:spPr>
              <a:xfrm>
                <a:off x="2581225" y="-1211350"/>
                <a:ext cx="47314" cy="106013"/>
              </a:xfrm>
              <a:custGeom>
                <a:avLst/>
                <a:gdLst>
                  <a:gd name="connsiteX0" fmla="*/ 12950 w 238428"/>
                  <a:gd name="connsiteY0" fmla="*/ 97753 h 547737"/>
                  <a:gd name="connsiteX1" fmla="*/ 220442 w 238428"/>
                  <a:gd name="connsiteY1" fmla="*/ 1038 h 547737"/>
                  <a:gd name="connsiteX2" fmla="*/ 235120 w 238428"/>
                  <a:gd name="connsiteY2" fmla="*/ 6378 h 547737"/>
                  <a:gd name="connsiteX3" fmla="*/ 229778 w 238428"/>
                  <a:gd name="connsiteY3" fmla="*/ 21056 h 547737"/>
                  <a:gd name="connsiteX4" fmla="*/ 22286 w 238428"/>
                  <a:gd name="connsiteY4" fmla="*/ 117750 h 547737"/>
                  <a:gd name="connsiteX5" fmla="*/ 7538 w 238428"/>
                  <a:gd name="connsiteY5" fmla="*/ 112645 h 547737"/>
                  <a:gd name="connsiteX6" fmla="*/ 12644 w 238428"/>
                  <a:gd name="connsiteY6" fmla="*/ 97897 h 547737"/>
                  <a:gd name="connsiteX7" fmla="*/ 12950 w 238428"/>
                  <a:gd name="connsiteY7" fmla="*/ 97753 h 547737"/>
                  <a:gd name="connsiteX8" fmla="*/ 6307 w 238428"/>
                  <a:gd name="connsiteY8" fmla="*/ 526708 h 547737"/>
                  <a:gd name="connsiteX9" fmla="*/ 221965 w 238428"/>
                  <a:gd name="connsiteY9" fmla="*/ 416794 h 547737"/>
                  <a:gd name="connsiteX10" fmla="*/ 237001 w 238428"/>
                  <a:gd name="connsiteY10" fmla="*/ 420977 h 547737"/>
                  <a:gd name="connsiteX11" fmla="*/ 232816 w 238428"/>
                  <a:gd name="connsiteY11" fmla="*/ 436013 h 547737"/>
                  <a:gd name="connsiteX12" fmla="*/ 231985 w 238428"/>
                  <a:gd name="connsiteY12" fmla="*/ 436436 h 547737"/>
                  <a:gd name="connsiteX13" fmla="*/ 16350 w 238428"/>
                  <a:gd name="connsiteY13" fmla="*/ 546374 h 547737"/>
                  <a:gd name="connsiteX14" fmla="*/ 1365 w 238428"/>
                  <a:gd name="connsiteY14" fmla="*/ 542012 h 547737"/>
                  <a:gd name="connsiteX15" fmla="*/ 5726 w 238428"/>
                  <a:gd name="connsiteY15" fmla="*/ 527027 h 547737"/>
                  <a:gd name="connsiteX16" fmla="*/ 6307 w 238428"/>
                  <a:gd name="connsiteY16" fmla="*/ 526730 h 54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8428" h="547737">
                    <a:moveTo>
                      <a:pt x="12950" y="97753"/>
                    </a:moveTo>
                    <a:lnTo>
                      <a:pt x="220442" y="1038"/>
                    </a:lnTo>
                    <a:cubicBezTo>
                      <a:pt x="225970" y="-1540"/>
                      <a:pt x="232542" y="851"/>
                      <a:pt x="235120" y="6378"/>
                    </a:cubicBezTo>
                    <a:cubicBezTo>
                      <a:pt x="237698" y="11907"/>
                      <a:pt x="235306" y="18478"/>
                      <a:pt x="229778" y="21056"/>
                    </a:cubicBezTo>
                    <a:lnTo>
                      <a:pt x="22286" y="117750"/>
                    </a:lnTo>
                    <a:cubicBezTo>
                      <a:pt x="16804" y="120413"/>
                      <a:pt x="10201" y="118127"/>
                      <a:pt x="7538" y="112645"/>
                    </a:cubicBezTo>
                    <a:cubicBezTo>
                      <a:pt x="4876" y="107163"/>
                      <a:pt x="7162" y="100559"/>
                      <a:pt x="12644" y="97897"/>
                    </a:cubicBezTo>
                    <a:cubicBezTo>
                      <a:pt x="12745" y="97847"/>
                      <a:pt x="12848" y="97800"/>
                      <a:pt x="12950" y="97753"/>
                    </a:cubicBezTo>
                    <a:close/>
                    <a:moveTo>
                      <a:pt x="6307" y="526708"/>
                    </a:moveTo>
                    <a:lnTo>
                      <a:pt x="221965" y="416794"/>
                    </a:lnTo>
                    <a:cubicBezTo>
                      <a:pt x="227273" y="413796"/>
                      <a:pt x="234004" y="415670"/>
                      <a:pt x="237001" y="420977"/>
                    </a:cubicBezTo>
                    <a:cubicBezTo>
                      <a:pt x="239997" y="426285"/>
                      <a:pt x="238123" y="433017"/>
                      <a:pt x="232816" y="436013"/>
                    </a:cubicBezTo>
                    <a:cubicBezTo>
                      <a:pt x="232545" y="436166"/>
                      <a:pt x="232269" y="436307"/>
                      <a:pt x="231985" y="436436"/>
                    </a:cubicBezTo>
                    <a:lnTo>
                      <a:pt x="16350" y="546374"/>
                    </a:lnTo>
                    <a:cubicBezTo>
                      <a:pt x="11007" y="549307"/>
                      <a:pt x="4298" y="547355"/>
                      <a:pt x="1365" y="542012"/>
                    </a:cubicBezTo>
                    <a:cubicBezTo>
                      <a:pt x="-1569" y="536669"/>
                      <a:pt x="383" y="529961"/>
                      <a:pt x="5726" y="527027"/>
                    </a:cubicBezTo>
                    <a:cubicBezTo>
                      <a:pt x="5917" y="526922"/>
                      <a:pt x="6111" y="526823"/>
                      <a:pt x="6307" y="526730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6" name="任意多边形: 形状 145">
                <a:extLst>
                  <a:ext uri="{FF2B5EF4-FFF2-40B4-BE49-F238E27FC236}">
                    <a16:creationId xmlns:a16="http://schemas.microsoft.com/office/drawing/2014/main" id="{A5F3698D-C5D8-4482-A756-F97505F59174}"/>
                  </a:ext>
                </a:extLst>
              </p:cNvPr>
              <p:cNvSpPr/>
              <p:nvPr/>
            </p:nvSpPr>
            <p:spPr>
              <a:xfrm>
                <a:off x="2563464" y="-1215722"/>
                <a:ext cx="46786" cy="105998"/>
              </a:xfrm>
              <a:custGeom>
                <a:avLst/>
                <a:gdLst>
                  <a:gd name="connsiteX0" fmla="*/ 234810 w 235769"/>
                  <a:gd name="connsiteY0" fmla="*/ 15557 h 547659"/>
                  <a:gd name="connsiteX1" fmla="*/ 21116 w 235769"/>
                  <a:gd name="connsiteY1" fmla="*/ 541117 h 547659"/>
                  <a:gd name="connsiteX2" fmla="*/ 6542 w 235769"/>
                  <a:gd name="connsiteY2" fmla="*/ 546700 h 547659"/>
                  <a:gd name="connsiteX3" fmla="*/ 678 w 235769"/>
                  <a:gd name="connsiteY3" fmla="*/ 532819 h 547659"/>
                  <a:gd name="connsiteX4" fmla="*/ 214372 w 235769"/>
                  <a:gd name="connsiteY4" fmla="*/ 7236 h 547659"/>
                  <a:gd name="connsiteX5" fmla="*/ 228535 w 235769"/>
                  <a:gd name="connsiteY5" fmla="*/ 679 h 547659"/>
                  <a:gd name="connsiteX6" fmla="*/ 235091 w 235769"/>
                  <a:gd name="connsiteY6" fmla="*/ 14842 h 547659"/>
                  <a:gd name="connsiteX7" fmla="*/ 234810 w 235769"/>
                  <a:gd name="connsiteY7" fmla="*/ 15535 h 547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5769" h="547659">
                    <a:moveTo>
                      <a:pt x="234810" y="15557"/>
                    </a:moveTo>
                    <a:lnTo>
                      <a:pt x="21116" y="541117"/>
                    </a:lnTo>
                    <a:cubicBezTo>
                      <a:pt x="18633" y="546683"/>
                      <a:pt x="12108" y="549183"/>
                      <a:pt x="6542" y="546700"/>
                    </a:cubicBezTo>
                    <a:cubicBezTo>
                      <a:pt x="1241" y="544335"/>
                      <a:pt x="-1322" y="538268"/>
                      <a:pt x="678" y="532819"/>
                    </a:cubicBezTo>
                    <a:lnTo>
                      <a:pt x="214372" y="7236"/>
                    </a:lnTo>
                    <a:cubicBezTo>
                      <a:pt x="216473" y="1515"/>
                      <a:pt x="222814" y="-1421"/>
                      <a:pt x="228535" y="679"/>
                    </a:cubicBezTo>
                    <a:cubicBezTo>
                      <a:pt x="234256" y="2780"/>
                      <a:pt x="237191" y="9120"/>
                      <a:pt x="235091" y="14842"/>
                    </a:cubicBezTo>
                    <a:cubicBezTo>
                      <a:pt x="235005" y="15076"/>
                      <a:pt x="234912" y="15307"/>
                      <a:pt x="234810" y="15535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9C3E30A5-FF11-41EF-809E-1734C2C7AB29}"/>
                  </a:ext>
                </a:extLst>
              </p:cNvPr>
              <p:cNvSpPr/>
              <p:nvPr/>
            </p:nvSpPr>
            <p:spPr>
              <a:xfrm>
                <a:off x="2579985" y="-1211350"/>
                <a:ext cx="48101" cy="64297"/>
              </a:xfrm>
              <a:custGeom>
                <a:avLst/>
                <a:gdLst>
                  <a:gd name="connsiteX0" fmla="*/ 240349 w 242395"/>
                  <a:gd name="connsiteY0" fmla="*/ 17440 h 332202"/>
                  <a:gd name="connsiteX1" fmla="*/ 237756 w 242395"/>
                  <a:gd name="connsiteY1" fmla="*/ 2045 h 332202"/>
                  <a:gd name="connsiteX2" fmla="*/ 222362 w 242395"/>
                  <a:gd name="connsiteY2" fmla="*/ 4639 h 332202"/>
                  <a:gd name="connsiteX3" fmla="*/ 2046 w 242395"/>
                  <a:gd name="connsiteY3" fmla="*/ 314762 h 332202"/>
                  <a:gd name="connsiteX4" fmla="*/ 4640 w 242395"/>
                  <a:gd name="connsiteY4" fmla="*/ 330157 h 332202"/>
                  <a:gd name="connsiteX5" fmla="*/ 20034 w 242395"/>
                  <a:gd name="connsiteY5" fmla="*/ 327563 h 332202"/>
                  <a:gd name="connsiteX6" fmla="*/ 240349 w 242395"/>
                  <a:gd name="connsiteY6" fmla="*/ 17463 h 33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395" h="332202">
                    <a:moveTo>
                      <a:pt x="240349" y="17440"/>
                    </a:moveTo>
                    <a:cubicBezTo>
                      <a:pt x="243884" y="12473"/>
                      <a:pt x="242723" y="5581"/>
                      <a:pt x="237756" y="2045"/>
                    </a:cubicBezTo>
                    <a:cubicBezTo>
                      <a:pt x="232788" y="-1489"/>
                      <a:pt x="225896" y="-328"/>
                      <a:pt x="222362" y="4639"/>
                    </a:cubicBezTo>
                    <a:lnTo>
                      <a:pt x="2046" y="314762"/>
                    </a:lnTo>
                    <a:cubicBezTo>
                      <a:pt x="-1489" y="319729"/>
                      <a:pt x="-328" y="326622"/>
                      <a:pt x="4640" y="330157"/>
                    </a:cubicBezTo>
                    <a:cubicBezTo>
                      <a:pt x="9607" y="333691"/>
                      <a:pt x="16499" y="332530"/>
                      <a:pt x="20034" y="327563"/>
                    </a:cubicBezTo>
                    <a:lnTo>
                      <a:pt x="240349" y="17463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CBA94C87-6C05-4656-B407-095F7C386EE2}"/>
                  </a:ext>
                </a:extLst>
              </p:cNvPr>
              <p:cNvSpPr/>
              <p:nvPr/>
            </p:nvSpPr>
            <p:spPr>
              <a:xfrm>
                <a:off x="2579985" y="-1211350"/>
                <a:ext cx="48101" cy="64297"/>
              </a:xfrm>
              <a:custGeom>
                <a:avLst/>
                <a:gdLst>
                  <a:gd name="connsiteX0" fmla="*/ 240349 w 242395"/>
                  <a:gd name="connsiteY0" fmla="*/ 17440 h 332202"/>
                  <a:gd name="connsiteX1" fmla="*/ 237756 w 242395"/>
                  <a:gd name="connsiteY1" fmla="*/ 2045 h 332202"/>
                  <a:gd name="connsiteX2" fmla="*/ 222362 w 242395"/>
                  <a:gd name="connsiteY2" fmla="*/ 4639 h 332202"/>
                  <a:gd name="connsiteX3" fmla="*/ 2046 w 242395"/>
                  <a:gd name="connsiteY3" fmla="*/ 314762 h 332202"/>
                  <a:gd name="connsiteX4" fmla="*/ 4640 w 242395"/>
                  <a:gd name="connsiteY4" fmla="*/ 330157 h 332202"/>
                  <a:gd name="connsiteX5" fmla="*/ 20034 w 242395"/>
                  <a:gd name="connsiteY5" fmla="*/ 327563 h 332202"/>
                  <a:gd name="connsiteX6" fmla="*/ 240349 w 242395"/>
                  <a:gd name="connsiteY6" fmla="*/ 17463 h 33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395" h="332202">
                    <a:moveTo>
                      <a:pt x="240349" y="17440"/>
                    </a:moveTo>
                    <a:cubicBezTo>
                      <a:pt x="243884" y="12473"/>
                      <a:pt x="242723" y="5581"/>
                      <a:pt x="237756" y="2045"/>
                    </a:cubicBezTo>
                    <a:cubicBezTo>
                      <a:pt x="232788" y="-1489"/>
                      <a:pt x="225896" y="-328"/>
                      <a:pt x="222362" y="4639"/>
                    </a:cubicBezTo>
                    <a:lnTo>
                      <a:pt x="2046" y="314762"/>
                    </a:lnTo>
                    <a:cubicBezTo>
                      <a:pt x="-1489" y="319729"/>
                      <a:pt x="-328" y="326622"/>
                      <a:pt x="4640" y="330157"/>
                    </a:cubicBezTo>
                    <a:cubicBezTo>
                      <a:pt x="9607" y="333691"/>
                      <a:pt x="16499" y="332530"/>
                      <a:pt x="20034" y="327563"/>
                    </a:cubicBezTo>
                    <a:lnTo>
                      <a:pt x="240349" y="17463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7E58E388-A137-4571-925F-EB410F08030E}"/>
                  </a:ext>
                </a:extLst>
              </p:cNvPr>
              <p:cNvSpPr/>
              <p:nvPr/>
            </p:nvSpPr>
            <p:spPr>
              <a:xfrm>
                <a:off x="2579985" y="-1211350"/>
                <a:ext cx="48101" cy="64297"/>
              </a:xfrm>
              <a:custGeom>
                <a:avLst/>
                <a:gdLst>
                  <a:gd name="connsiteX0" fmla="*/ 240349 w 242395"/>
                  <a:gd name="connsiteY0" fmla="*/ 17440 h 332202"/>
                  <a:gd name="connsiteX1" fmla="*/ 237756 w 242395"/>
                  <a:gd name="connsiteY1" fmla="*/ 2045 h 332202"/>
                  <a:gd name="connsiteX2" fmla="*/ 222362 w 242395"/>
                  <a:gd name="connsiteY2" fmla="*/ 4639 h 332202"/>
                  <a:gd name="connsiteX3" fmla="*/ 2046 w 242395"/>
                  <a:gd name="connsiteY3" fmla="*/ 314762 h 332202"/>
                  <a:gd name="connsiteX4" fmla="*/ 4640 w 242395"/>
                  <a:gd name="connsiteY4" fmla="*/ 330157 h 332202"/>
                  <a:gd name="connsiteX5" fmla="*/ 20034 w 242395"/>
                  <a:gd name="connsiteY5" fmla="*/ 327563 h 332202"/>
                  <a:gd name="connsiteX6" fmla="*/ 240349 w 242395"/>
                  <a:gd name="connsiteY6" fmla="*/ 17463 h 33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395" h="332202">
                    <a:moveTo>
                      <a:pt x="240349" y="17440"/>
                    </a:moveTo>
                    <a:cubicBezTo>
                      <a:pt x="243884" y="12473"/>
                      <a:pt x="242723" y="5581"/>
                      <a:pt x="237756" y="2045"/>
                    </a:cubicBezTo>
                    <a:cubicBezTo>
                      <a:pt x="232788" y="-1489"/>
                      <a:pt x="225896" y="-328"/>
                      <a:pt x="222362" y="4639"/>
                    </a:cubicBezTo>
                    <a:lnTo>
                      <a:pt x="2046" y="314762"/>
                    </a:lnTo>
                    <a:cubicBezTo>
                      <a:pt x="-1489" y="319729"/>
                      <a:pt x="-328" y="326622"/>
                      <a:pt x="4640" y="330157"/>
                    </a:cubicBezTo>
                    <a:cubicBezTo>
                      <a:pt x="9607" y="333691"/>
                      <a:pt x="16499" y="332530"/>
                      <a:pt x="20034" y="327563"/>
                    </a:cubicBezTo>
                    <a:lnTo>
                      <a:pt x="240349" y="17463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0" name="任意多边形: 形状 149">
                <a:extLst>
                  <a:ext uri="{FF2B5EF4-FFF2-40B4-BE49-F238E27FC236}">
                    <a16:creationId xmlns:a16="http://schemas.microsoft.com/office/drawing/2014/main" id="{E78A4865-BA96-472B-93D4-4C44A1E76A73}"/>
                  </a:ext>
                </a:extLst>
              </p:cNvPr>
              <p:cNvSpPr/>
              <p:nvPr/>
            </p:nvSpPr>
            <p:spPr>
              <a:xfrm>
                <a:off x="2579985" y="-1211350"/>
                <a:ext cx="48101" cy="64297"/>
              </a:xfrm>
              <a:custGeom>
                <a:avLst/>
                <a:gdLst>
                  <a:gd name="connsiteX0" fmla="*/ 240349 w 242395"/>
                  <a:gd name="connsiteY0" fmla="*/ 17440 h 332202"/>
                  <a:gd name="connsiteX1" fmla="*/ 237756 w 242395"/>
                  <a:gd name="connsiteY1" fmla="*/ 2045 h 332202"/>
                  <a:gd name="connsiteX2" fmla="*/ 222362 w 242395"/>
                  <a:gd name="connsiteY2" fmla="*/ 4639 h 332202"/>
                  <a:gd name="connsiteX3" fmla="*/ 2046 w 242395"/>
                  <a:gd name="connsiteY3" fmla="*/ 314762 h 332202"/>
                  <a:gd name="connsiteX4" fmla="*/ 4640 w 242395"/>
                  <a:gd name="connsiteY4" fmla="*/ 330157 h 332202"/>
                  <a:gd name="connsiteX5" fmla="*/ 20034 w 242395"/>
                  <a:gd name="connsiteY5" fmla="*/ 327563 h 332202"/>
                  <a:gd name="connsiteX6" fmla="*/ 240349 w 242395"/>
                  <a:gd name="connsiteY6" fmla="*/ 17463 h 33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395" h="332202">
                    <a:moveTo>
                      <a:pt x="240349" y="17440"/>
                    </a:moveTo>
                    <a:cubicBezTo>
                      <a:pt x="243884" y="12473"/>
                      <a:pt x="242723" y="5581"/>
                      <a:pt x="237756" y="2045"/>
                    </a:cubicBezTo>
                    <a:cubicBezTo>
                      <a:pt x="232788" y="-1489"/>
                      <a:pt x="225896" y="-328"/>
                      <a:pt x="222362" y="4639"/>
                    </a:cubicBezTo>
                    <a:lnTo>
                      <a:pt x="2046" y="314762"/>
                    </a:lnTo>
                    <a:cubicBezTo>
                      <a:pt x="-1489" y="319729"/>
                      <a:pt x="-328" y="326622"/>
                      <a:pt x="4640" y="330157"/>
                    </a:cubicBezTo>
                    <a:cubicBezTo>
                      <a:pt x="9607" y="333691"/>
                      <a:pt x="16499" y="332530"/>
                      <a:pt x="20034" y="327563"/>
                    </a:cubicBezTo>
                    <a:lnTo>
                      <a:pt x="240349" y="17463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139284C4-9E38-4892-9D71-13F6957368D2}"/>
                  </a:ext>
                </a:extLst>
              </p:cNvPr>
              <p:cNvSpPr/>
              <p:nvPr/>
            </p:nvSpPr>
            <p:spPr>
              <a:xfrm>
                <a:off x="2510420" y="-1169191"/>
                <a:ext cx="117783" cy="64602"/>
              </a:xfrm>
              <a:custGeom>
                <a:avLst/>
                <a:gdLst>
                  <a:gd name="connsiteX0" fmla="*/ 356734 w 593545"/>
                  <a:gd name="connsiteY0" fmla="*/ 113250 h 333778"/>
                  <a:gd name="connsiteX1" fmla="*/ 577578 w 593545"/>
                  <a:gd name="connsiteY1" fmla="*/ 221929 h 333778"/>
                  <a:gd name="connsiteX2" fmla="*/ 592381 w 593545"/>
                  <a:gd name="connsiteY2" fmla="*/ 216984 h 333778"/>
                  <a:gd name="connsiteX3" fmla="*/ 587437 w 593545"/>
                  <a:gd name="connsiteY3" fmla="*/ 202181 h 333778"/>
                  <a:gd name="connsiteX4" fmla="*/ 587333 w 593545"/>
                  <a:gd name="connsiteY4" fmla="*/ 202131 h 333778"/>
                  <a:gd name="connsiteX5" fmla="*/ 366467 w 593545"/>
                  <a:gd name="connsiteY5" fmla="*/ 93431 h 333778"/>
                  <a:gd name="connsiteX6" fmla="*/ 351690 w 593545"/>
                  <a:gd name="connsiteY6" fmla="*/ 98473 h 333778"/>
                  <a:gd name="connsiteX7" fmla="*/ 356734 w 593545"/>
                  <a:gd name="connsiteY7" fmla="*/ 113250 h 333778"/>
                  <a:gd name="connsiteX8" fmla="*/ 19816 w 593545"/>
                  <a:gd name="connsiteY8" fmla="*/ 4350 h 333778"/>
                  <a:gd name="connsiteX9" fmla="*/ 4351 w 593545"/>
                  <a:gd name="connsiteY9" fmla="*/ 2256 h 333778"/>
                  <a:gd name="connsiteX10" fmla="*/ 1850 w 593545"/>
                  <a:gd name="connsiteY10" fmla="*/ 17152 h 333778"/>
                  <a:gd name="connsiteX11" fmla="*/ 224284 w 593545"/>
                  <a:gd name="connsiteY11" fmla="*/ 329173 h 333778"/>
                  <a:gd name="connsiteX12" fmla="*/ 239717 w 593545"/>
                  <a:gd name="connsiteY12" fmla="*/ 331700 h 333778"/>
                  <a:gd name="connsiteX13" fmla="*/ 241058 w 593545"/>
                  <a:gd name="connsiteY13" fmla="*/ 330564 h 333778"/>
                  <a:gd name="connsiteX14" fmla="*/ 242250 w 593545"/>
                  <a:gd name="connsiteY14" fmla="*/ 316372 h 333778"/>
                  <a:gd name="connsiteX15" fmla="*/ 19816 w 593545"/>
                  <a:gd name="connsiteY15" fmla="*/ 4350 h 33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3545" h="333778">
                    <a:moveTo>
                      <a:pt x="356734" y="113250"/>
                    </a:moveTo>
                    <a:lnTo>
                      <a:pt x="577578" y="221929"/>
                    </a:lnTo>
                    <a:cubicBezTo>
                      <a:pt x="583031" y="224652"/>
                      <a:pt x="589659" y="222438"/>
                      <a:pt x="592381" y="216984"/>
                    </a:cubicBezTo>
                    <a:cubicBezTo>
                      <a:pt x="595103" y="211532"/>
                      <a:pt x="592890" y="204904"/>
                      <a:pt x="587437" y="202181"/>
                    </a:cubicBezTo>
                    <a:cubicBezTo>
                      <a:pt x="587403" y="202165"/>
                      <a:pt x="587368" y="202147"/>
                      <a:pt x="587333" y="202131"/>
                    </a:cubicBezTo>
                    <a:lnTo>
                      <a:pt x="366467" y="93431"/>
                    </a:lnTo>
                    <a:cubicBezTo>
                      <a:pt x="360993" y="90743"/>
                      <a:pt x="354378" y="93000"/>
                      <a:pt x="351690" y="98473"/>
                    </a:cubicBezTo>
                    <a:cubicBezTo>
                      <a:pt x="349002" y="103947"/>
                      <a:pt x="351261" y="110562"/>
                      <a:pt x="356734" y="113250"/>
                    </a:cubicBezTo>
                    <a:close/>
                    <a:moveTo>
                      <a:pt x="19816" y="4350"/>
                    </a:moveTo>
                    <a:cubicBezTo>
                      <a:pt x="16124" y="-499"/>
                      <a:pt x="9200" y="-1436"/>
                      <a:pt x="4351" y="2256"/>
                    </a:cubicBezTo>
                    <a:cubicBezTo>
                      <a:pt x="-282" y="5784"/>
                      <a:pt x="-1377" y="12304"/>
                      <a:pt x="1850" y="17152"/>
                    </a:cubicBezTo>
                    <a:lnTo>
                      <a:pt x="224284" y="329173"/>
                    </a:lnTo>
                    <a:cubicBezTo>
                      <a:pt x="227848" y="334133"/>
                      <a:pt x="234757" y="335264"/>
                      <a:pt x="239717" y="331700"/>
                    </a:cubicBezTo>
                    <a:cubicBezTo>
                      <a:pt x="240194" y="331357"/>
                      <a:pt x="240642" y="330977"/>
                      <a:pt x="241058" y="330564"/>
                    </a:cubicBezTo>
                    <a:cubicBezTo>
                      <a:pt x="244864" y="326756"/>
                      <a:pt x="245367" y="320760"/>
                      <a:pt x="242250" y="316372"/>
                    </a:cubicBezTo>
                    <a:lnTo>
                      <a:pt x="19816" y="4350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405392FE-8349-4D14-BF22-257D85B4ECFB}"/>
                  </a:ext>
                </a:extLst>
              </p:cNvPr>
              <p:cNvSpPr/>
              <p:nvPr/>
            </p:nvSpPr>
            <p:spPr>
              <a:xfrm>
                <a:off x="2510337" y="-1211982"/>
                <a:ext cx="48680" cy="63963"/>
              </a:xfrm>
              <a:custGeom>
                <a:avLst/>
                <a:gdLst>
                  <a:gd name="connsiteX0" fmla="*/ 15291 w 245314"/>
                  <a:gd name="connsiteY0" fmla="*/ 221573 h 330479"/>
                  <a:gd name="connsiteX1" fmla="*/ 237967 w 245314"/>
                  <a:gd name="connsiteY1" fmla="*/ 309041 h 330479"/>
                  <a:gd name="connsiteX2" fmla="*/ 244676 w 245314"/>
                  <a:gd name="connsiteY2" fmla="*/ 323133 h 330479"/>
                  <a:gd name="connsiteX3" fmla="*/ 230584 w 245314"/>
                  <a:gd name="connsiteY3" fmla="*/ 329841 h 330479"/>
                  <a:gd name="connsiteX4" fmla="*/ 229889 w 245314"/>
                  <a:gd name="connsiteY4" fmla="*/ 329568 h 330479"/>
                  <a:gd name="connsiteX5" fmla="*/ 7213 w 245314"/>
                  <a:gd name="connsiteY5" fmla="*/ 242121 h 330479"/>
                  <a:gd name="connsiteX6" fmla="*/ 977 w 245314"/>
                  <a:gd name="connsiteY6" fmla="*/ 227809 h 330479"/>
                  <a:gd name="connsiteX7" fmla="*/ 15291 w 245314"/>
                  <a:gd name="connsiteY7" fmla="*/ 221573 h 330479"/>
                  <a:gd name="connsiteX8" fmla="*/ 7146 w 245314"/>
                  <a:gd name="connsiteY8" fmla="*/ 21365 h 330479"/>
                  <a:gd name="connsiteX9" fmla="*/ 712 w 245314"/>
                  <a:gd name="connsiteY9" fmla="*/ 7146 h 330479"/>
                  <a:gd name="connsiteX10" fmla="*/ 14931 w 245314"/>
                  <a:gd name="connsiteY10" fmla="*/ 712 h 330479"/>
                  <a:gd name="connsiteX11" fmla="*/ 15357 w 245314"/>
                  <a:gd name="connsiteY11" fmla="*/ 883 h 330479"/>
                  <a:gd name="connsiteX12" fmla="*/ 235274 w 245314"/>
                  <a:gd name="connsiteY12" fmla="*/ 88881 h 330479"/>
                  <a:gd name="connsiteX13" fmla="*/ 241112 w 245314"/>
                  <a:gd name="connsiteY13" fmla="*/ 103355 h 330479"/>
                  <a:gd name="connsiteX14" fmla="*/ 227064 w 245314"/>
                  <a:gd name="connsiteY14" fmla="*/ 109363 h 330479"/>
                  <a:gd name="connsiteX15" fmla="*/ 7146 w 245314"/>
                  <a:gd name="connsiteY15" fmla="*/ 21365 h 33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5314" h="330479">
                    <a:moveTo>
                      <a:pt x="15291" y="221573"/>
                    </a:moveTo>
                    <a:lnTo>
                      <a:pt x="237967" y="309041"/>
                    </a:lnTo>
                    <a:cubicBezTo>
                      <a:pt x="243710" y="311081"/>
                      <a:pt x="246714" y="317390"/>
                      <a:pt x="244676" y="323133"/>
                    </a:cubicBezTo>
                    <a:cubicBezTo>
                      <a:pt x="242636" y="328877"/>
                      <a:pt x="236328" y="331880"/>
                      <a:pt x="230584" y="329841"/>
                    </a:cubicBezTo>
                    <a:cubicBezTo>
                      <a:pt x="230349" y="329758"/>
                      <a:pt x="230117" y="329667"/>
                      <a:pt x="229889" y="329568"/>
                    </a:cubicBezTo>
                    <a:lnTo>
                      <a:pt x="7213" y="242121"/>
                    </a:lnTo>
                    <a:cubicBezTo>
                      <a:pt x="1538" y="239891"/>
                      <a:pt x="-1253" y="233482"/>
                      <a:pt x="977" y="227809"/>
                    </a:cubicBezTo>
                    <a:cubicBezTo>
                      <a:pt x="3208" y="222134"/>
                      <a:pt x="9616" y="219343"/>
                      <a:pt x="15291" y="221573"/>
                    </a:cubicBezTo>
                    <a:close/>
                    <a:moveTo>
                      <a:pt x="7146" y="21365"/>
                    </a:moveTo>
                    <a:cubicBezTo>
                      <a:pt x="1443" y="19216"/>
                      <a:pt x="-1438" y="12849"/>
                      <a:pt x="712" y="7146"/>
                    </a:cubicBezTo>
                    <a:cubicBezTo>
                      <a:pt x="2861" y="1444"/>
                      <a:pt x="9228" y="-1438"/>
                      <a:pt x="14931" y="712"/>
                    </a:cubicBezTo>
                    <a:cubicBezTo>
                      <a:pt x="15073" y="766"/>
                      <a:pt x="15216" y="823"/>
                      <a:pt x="15357" y="883"/>
                    </a:cubicBezTo>
                    <a:lnTo>
                      <a:pt x="235274" y="88881"/>
                    </a:lnTo>
                    <a:cubicBezTo>
                      <a:pt x="240883" y="91266"/>
                      <a:pt x="243496" y="97746"/>
                      <a:pt x="241112" y="103355"/>
                    </a:cubicBezTo>
                    <a:cubicBezTo>
                      <a:pt x="238797" y="108800"/>
                      <a:pt x="232600" y="111449"/>
                      <a:pt x="227064" y="109363"/>
                    </a:cubicBezTo>
                    <a:lnTo>
                      <a:pt x="7146" y="21365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2F864AA2-355B-4687-9AEF-492B72CFDCDD}"/>
                  </a:ext>
                </a:extLst>
              </p:cNvPr>
              <p:cNvSpPr/>
              <p:nvPr/>
            </p:nvSpPr>
            <p:spPr>
              <a:xfrm>
                <a:off x="2510382" y="-1211965"/>
                <a:ext cx="47601" cy="106933"/>
              </a:xfrm>
              <a:custGeom>
                <a:avLst/>
                <a:gdLst>
                  <a:gd name="connsiteX0" fmla="*/ 21246 w 239875"/>
                  <a:gd name="connsiteY0" fmla="*/ 6845 h 552493"/>
                  <a:gd name="connsiteX1" fmla="*/ 239045 w 239875"/>
                  <a:gd name="connsiteY1" fmla="*/ 537261 h 552493"/>
                  <a:gd name="connsiteX2" fmla="*/ 233031 w 239875"/>
                  <a:gd name="connsiteY2" fmla="*/ 551663 h 552493"/>
                  <a:gd name="connsiteX3" fmla="*/ 218629 w 239875"/>
                  <a:gd name="connsiteY3" fmla="*/ 545649 h 552493"/>
                  <a:gd name="connsiteX4" fmla="*/ 831 w 239875"/>
                  <a:gd name="connsiteY4" fmla="*/ 15232 h 552493"/>
                  <a:gd name="connsiteX5" fmla="*/ 6845 w 239875"/>
                  <a:gd name="connsiteY5" fmla="*/ 831 h 552493"/>
                  <a:gd name="connsiteX6" fmla="*/ 21246 w 239875"/>
                  <a:gd name="connsiteY6" fmla="*/ 6845 h 55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875" h="552493">
                    <a:moveTo>
                      <a:pt x="21246" y="6845"/>
                    </a:moveTo>
                    <a:lnTo>
                      <a:pt x="239045" y="537261"/>
                    </a:lnTo>
                    <a:cubicBezTo>
                      <a:pt x="241361" y="542899"/>
                      <a:pt x="238668" y="549346"/>
                      <a:pt x="233031" y="551663"/>
                    </a:cubicBezTo>
                    <a:cubicBezTo>
                      <a:pt x="227393" y="553979"/>
                      <a:pt x="220946" y="551286"/>
                      <a:pt x="218629" y="545649"/>
                    </a:cubicBezTo>
                    <a:lnTo>
                      <a:pt x="831" y="15232"/>
                    </a:lnTo>
                    <a:cubicBezTo>
                      <a:pt x="-1486" y="9595"/>
                      <a:pt x="1207" y="3147"/>
                      <a:pt x="6845" y="831"/>
                    </a:cubicBezTo>
                    <a:cubicBezTo>
                      <a:pt x="12482" y="-1486"/>
                      <a:pt x="18930" y="1208"/>
                      <a:pt x="21246" y="6845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6A8F6658-C2C5-418E-AF30-4B164FD5E384}"/>
                  </a:ext>
                </a:extLst>
              </p:cNvPr>
              <p:cNvSpPr/>
              <p:nvPr/>
            </p:nvSpPr>
            <p:spPr>
              <a:xfrm>
                <a:off x="2510420" y="-1211910"/>
                <a:ext cx="47856" cy="63750"/>
              </a:xfrm>
              <a:custGeom>
                <a:avLst/>
                <a:gdLst>
                  <a:gd name="connsiteX0" fmla="*/ 19816 w 241161"/>
                  <a:gd name="connsiteY0" fmla="*/ 4351 h 329375"/>
                  <a:gd name="connsiteX1" fmla="*/ 4351 w 241161"/>
                  <a:gd name="connsiteY1" fmla="*/ 2256 h 329375"/>
                  <a:gd name="connsiteX2" fmla="*/ 1850 w 241161"/>
                  <a:gd name="connsiteY2" fmla="*/ 17152 h 329375"/>
                  <a:gd name="connsiteX3" fmla="*/ 221128 w 241161"/>
                  <a:gd name="connsiteY3" fmla="*/ 324737 h 329375"/>
                  <a:gd name="connsiteX4" fmla="*/ 236523 w 241161"/>
                  <a:gd name="connsiteY4" fmla="*/ 327330 h 329375"/>
                  <a:gd name="connsiteX5" fmla="*/ 239115 w 241161"/>
                  <a:gd name="connsiteY5" fmla="*/ 311935 h 329375"/>
                  <a:gd name="connsiteX6" fmla="*/ 239115 w 241161"/>
                  <a:gd name="connsiteY6" fmla="*/ 311913 h 329375"/>
                  <a:gd name="connsiteX7" fmla="*/ 19816 w 241161"/>
                  <a:gd name="connsiteY7" fmla="*/ 4351 h 32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161" h="329375">
                    <a:moveTo>
                      <a:pt x="19816" y="4351"/>
                    </a:moveTo>
                    <a:cubicBezTo>
                      <a:pt x="16124" y="-498"/>
                      <a:pt x="9200" y="-1436"/>
                      <a:pt x="4351" y="2256"/>
                    </a:cubicBezTo>
                    <a:cubicBezTo>
                      <a:pt x="-282" y="5784"/>
                      <a:pt x="-1377" y="12305"/>
                      <a:pt x="1850" y="17152"/>
                    </a:cubicBezTo>
                    <a:lnTo>
                      <a:pt x="221128" y="324737"/>
                    </a:lnTo>
                    <a:cubicBezTo>
                      <a:pt x="224662" y="329704"/>
                      <a:pt x="231555" y="330865"/>
                      <a:pt x="236523" y="327330"/>
                    </a:cubicBezTo>
                    <a:cubicBezTo>
                      <a:pt x="241490" y="323796"/>
                      <a:pt x="242651" y="316903"/>
                      <a:pt x="239115" y="311935"/>
                    </a:cubicBezTo>
                    <a:lnTo>
                      <a:pt x="239115" y="311913"/>
                    </a:lnTo>
                    <a:lnTo>
                      <a:pt x="19816" y="4351"/>
                    </a:ln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0F5C2055-05FF-4284-9C31-D15C1E227DDA}"/>
                  </a:ext>
                </a:extLst>
              </p:cNvPr>
              <p:cNvSpPr/>
              <p:nvPr/>
            </p:nvSpPr>
            <p:spPr>
              <a:xfrm>
                <a:off x="2481909" y="-1252549"/>
                <a:ext cx="175197" cy="162333"/>
              </a:xfrm>
              <a:custGeom>
                <a:avLst/>
                <a:gdLst>
                  <a:gd name="connsiteX0" fmla="*/ 441435 w 882870"/>
                  <a:gd name="connsiteY0" fmla="*/ 176580 h 838727"/>
                  <a:gd name="connsiteX1" fmla="*/ 379017 w 882870"/>
                  <a:gd name="connsiteY1" fmla="*/ 150712 h 838727"/>
                  <a:gd name="connsiteX2" fmla="*/ 353150 w 882870"/>
                  <a:gd name="connsiteY2" fmla="*/ 88296 h 838727"/>
                  <a:gd name="connsiteX3" fmla="*/ 379017 w 882870"/>
                  <a:gd name="connsiteY3" fmla="*/ 25878 h 838727"/>
                  <a:gd name="connsiteX4" fmla="*/ 441435 w 882870"/>
                  <a:gd name="connsiteY4" fmla="*/ 10 h 838727"/>
                  <a:gd name="connsiteX5" fmla="*/ 503853 w 882870"/>
                  <a:gd name="connsiteY5" fmla="*/ 25878 h 838727"/>
                  <a:gd name="connsiteX6" fmla="*/ 529720 w 882870"/>
                  <a:gd name="connsiteY6" fmla="*/ 88296 h 838727"/>
                  <a:gd name="connsiteX7" fmla="*/ 503853 w 882870"/>
                  <a:gd name="connsiteY7" fmla="*/ 150712 h 838727"/>
                  <a:gd name="connsiteX8" fmla="*/ 441435 w 882870"/>
                  <a:gd name="connsiteY8" fmla="*/ 176580 h 838727"/>
                  <a:gd name="connsiteX9" fmla="*/ 441435 w 882870"/>
                  <a:gd name="connsiteY9" fmla="*/ 44153 h 838727"/>
                  <a:gd name="connsiteX10" fmla="*/ 410227 w 882870"/>
                  <a:gd name="connsiteY10" fmla="*/ 57086 h 838727"/>
                  <a:gd name="connsiteX11" fmla="*/ 397292 w 882870"/>
                  <a:gd name="connsiteY11" fmla="*/ 88296 h 838727"/>
                  <a:gd name="connsiteX12" fmla="*/ 410227 w 882870"/>
                  <a:gd name="connsiteY12" fmla="*/ 119504 h 838727"/>
                  <a:gd name="connsiteX13" fmla="*/ 441435 w 882870"/>
                  <a:gd name="connsiteY13" fmla="*/ 132437 h 838727"/>
                  <a:gd name="connsiteX14" fmla="*/ 472643 w 882870"/>
                  <a:gd name="connsiteY14" fmla="*/ 119504 h 838727"/>
                  <a:gd name="connsiteX15" fmla="*/ 485578 w 882870"/>
                  <a:gd name="connsiteY15" fmla="*/ 88296 h 838727"/>
                  <a:gd name="connsiteX16" fmla="*/ 472643 w 882870"/>
                  <a:gd name="connsiteY16" fmla="*/ 57086 h 838727"/>
                  <a:gd name="connsiteX17" fmla="*/ 441435 w 882870"/>
                  <a:gd name="connsiteY17" fmla="*/ 44153 h 838727"/>
                  <a:gd name="connsiteX18" fmla="*/ 441435 w 882870"/>
                  <a:gd name="connsiteY18" fmla="*/ 397292 h 838727"/>
                  <a:gd name="connsiteX19" fmla="*/ 379017 w 882870"/>
                  <a:gd name="connsiteY19" fmla="*/ 371425 h 838727"/>
                  <a:gd name="connsiteX20" fmla="*/ 353150 w 882870"/>
                  <a:gd name="connsiteY20" fmla="*/ 309008 h 838727"/>
                  <a:gd name="connsiteX21" fmla="*/ 379017 w 882870"/>
                  <a:gd name="connsiteY21" fmla="*/ 246590 h 838727"/>
                  <a:gd name="connsiteX22" fmla="*/ 441435 w 882870"/>
                  <a:gd name="connsiteY22" fmla="*/ 220723 h 838727"/>
                  <a:gd name="connsiteX23" fmla="*/ 503853 w 882870"/>
                  <a:gd name="connsiteY23" fmla="*/ 246590 h 838727"/>
                  <a:gd name="connsiteX24" fmla="*/ 529720 w 882870"/>
                  <a:gd name="connsiteY24" fmla="*/ 309008 h 838727"/>
                  <a:gd name="connsiteX25" fmla="*/ 503853 w 882870"/>
                  <a:gd name="connsiteY25" fmla="*/ 371425 h 838727"/>
                  <a:gd name="connsiteX26" fmla="*/ 441435 w 882870"/>
                  <a:gd name="connsiteY26" fmla="*/ 397292 h 838727"/>
                  <a:gd name="connsiteX27" fmla="*/ 441435 w 882870"/>
                  <a:gd name="connsiteY27" fmla="*/ 264865 h 838727"/>
                  <a:gd name="connsiteX28" fmla="*/ 410227 w 882870"/>
                  <a:gd name="connsiteY28" fmla="*/ 277799 h 838727"/>
                  <a:gd name="connsiteX29" fmla="*/ 397292 w 882870"/>
                  <a:gd name="connsiteY29" fmla="*/ 309008 h 838727"/>
                  <a:gd name="connsiteX30" fmla="*/ 410227 w 882870"/>
                  <a:gd name="connsiteY30" fmla="*/ 340216 h 838727"/>
                  <a:gd name="connsiteX31" fmla="*/ 441435 w 882870"/>
                  <a:gd name="connsiteY31" fmla="*/ 353150 h 838727"/>
                  <a:gd name="connsiteX32" fmla="*/ 472643 w 882870"/>
                  <a:gd name="connsiteY32" fmla="*/ 340216 h 838727"/>
                  <a:gd name="connsiteX33" fmla="*/ 485578 w 882870"/>
                  <a:gd name="connsiteY33" fmla="*/ 309008 h 838727"/>
                  <a:gd name="connsiteX34" fmla="*/ 472643 w 882870"/>
                  <a:gd name="connsiteY34" fmla="*/ 277799 h 838727"/>
                  <a:gd name="connsiteX35" fmla="*/ 441435 w 882870"/>
                  <a:gd name="connsiteY35" fmla="*/ 264865 h 838727"/>
                  <a:gd name="connsiteX36" fmla="*/ 441435 w 882870"/>
                  <a:gd name="connsiteY36" fmla="*/ 618005 h 838727"/>
                  <a:gd name="connsiteX37" fmla="*/ 379017 w 882870"/>
                  <a:gd name="connsiteY37" fmla="*/ 592137 h 838727"/>
                  <a:gd name="connsiteX38" fmla="*/ 353150 w 882870"/>
                  <a:gd name="connsiteY38" fmla="*/ 529720 h 838727"/>
                  <a:gd name="connsiteX39" fmla="*/ 379017 w 882870"/>
                  <a:gd name="connsiteY39" fmla="*/ 467303 h 838727"/>
                  <a:gd name="connsiteX40" fmla="*/ 441435 w 882870"/>
                  <a:gd name="connsiteY40" fmla="*/ 441435 h 838727"/>
                  <a:gd name="connsiteX41" fmla="*/ 503853 w 882870"/>
                  <a:gd name="connsiteY41" fmla="*/ 467303 h 838727"/>
                  <a:gd name="connsiteX42" fmla="*/ 529720 w 882870"/>
                  <a:gd name="connsiteY42" fmla="*/ 529720 h 838727"/>
                  <a:gd name="connsiteX43" fmla="*/ 503853 w 882870"/>
                  <a:gd name="connsiteY43" fmla="*/ 592137 h 838727"/>
                  <a:gd name="connsiteX44" fmla="*/ 441435 w 882870"/>
                  <a:gd name="connsiteY44" fmla="*/ 618005 h 838727"/>
                  <a:gd name="connsiteX45" fmla="*/ 441435 w 882870"/>
                  <a:gd name="connsiteY45" fmla="*/ 485578 h 838727"/>
                  <a:gd name="connsiteX46" fmla="*/ 410227 w 882870"/>
                  <a:gd name="connsiteY46" fmla="*/ 498511 h 838727"/>
                  <a:gd name="connsiteX47" fmla="*/ 397292 w 882870"/>
                  <a:gd name="connsiteY47" fmla="*/ 529720 h 838727"/>
                  <a:gd name="connsiteX48" fmla="*/ 410227 w 882870"/>
                  <a:gd name="connsiteY48" fmla="*/ 560929 h 838727"/>
                  <a:gd name="connsiteX49" fmla="*/ 441435 w 882870"/>
                  <a:gd name="connsiteY49" fmla="*/ 573862 h 838727"/>
                  <a:gd name="connsiteX50" fmla="*/ 472643 w 882870"/>
                  <a:gd name="connsiteY50" fmla="*/ 560929 h 838727"/>
                  <a:gd name="connsiteX51" fmla="*/ 485578 w 882870"/>
                  <a:gd name="connsiteY51" fmla="*/ 529720 h 838727"/>
                  <a:gd name="connsiteX52" fmla="*/ 472643 w 882870"/>
                  <a:gd name="connsiteY52" fmla="*/ 498511 h 838727"/>
                  <a:gd name="connsiteX53" fmla="*/ 441435 w 882870"/>
                  <a:gd name="connsiteY53" fmla="*/ 485578 h 838727"/>
                  <a:gd name="connsiteX54" fmla="*/ 441435 w 882870"/>
                  <a:gd name="connsiteY54" fmla="*/ 838717 h 838727"/>
                  <a:gd name="connsiteX55" fmla="*/ 379017 w 882870"/>
                  <a:gd name="connsiteY55" fmla="*/ 812849 h 838727"/>
                  <a:gd name="connsiteX56" fmla="*/ 353150 w 882870"/>
                  <a:gd name="connsiteY56" fmla="*/ 750432 h 838727"/>
                  <a:gd name="connsiteX57" fmla="*/ 379017 w 882870"/>
                  <a:gd name="connsiteY57" fmla="*/ 688015 h 838727"/>
                  <a:gd name="connsiteX58" fmla="*/ 441435 w 882870"/>
                  <a:gd name="connsiteY58" fmla="*/ 662147 h 838727"/>
                  <a:gd name="connsiteX59" fmla="*/ 503853 w 882870"/>
                  <a:gd name="connsiteY59" fmla="*/ 688015 h 838727"/>
                  <a:gd name="connsiteX60" fmla="*/ 529720 w 882870"/>
                  <a:gd name="connsiteY60" fmla="*/ 750432 h 838727"/>
                  <a:gd name="connsiteX61" fmla="*/ 503853 w 882870"/>
                  <a:gd name="connsiteY61" fmla="*/ 812849 h 838727"/>
                  <a:gd name="connsiteX62" fmla="*/ 441435 w 882870"/>
                  <a:gd name="connsiteY62" fmla="*/ 838717 h 838727"/>
                  <a:gd name="connsiteX63" fmla="*/ 441435 w 882870"/>
                  <a:gd name="connsiteY63" fmla="*/ 706290 h 838727"/>
                  <a:gd name="connsiteX64" fmla="*/ 410227 w 882870"/>
                  <a:gd name="connsiteY64" fmla="*/ 719223 h 838727"/>
                  <a:gd name="connsiteX65" fmla="*/ 397292 w 882870"/>
                  <a:gd name="connsiteY65" fmla="*/ 750432 h 838727"/>
                  <a:gd name="connsiteX66" fmla="*/ 410227 w 882870"/>
                  <a:gd name="connsiteY66" fmla="*/ 781641 h 838727"/>
                  <a:gd name="connsiteX67" fmla="*/ 441435 w 882870"/>
                  <a:gd name="connsiteY67" fmla="*/ 794574 h 838727"/>
                  <a:gd name="connsiteX68" fmla="*/ 472643 w 882870"/>
                  <a:gd name="connsiteY68" fmla="*/ 781641 h 838727"/>
                  <a:gd name="connsiteX69" fmla="*/ 485578 w 882870"/>
                  <a:gd name="connsiteY69" fmla="*/ 750432 h 838727"/>
                  <a:gd name="connsiteX70" fmla="*/ 472643 w 882870"/>
                  <a:gd name="connsiteY70" fmla="*/ 719223 h 838727"/>
                  <a:gd name="connsiteX71" fmla="*/ 441435 w 882870"/>
                  <a:gd name="connsiteY71" fmla="*/ 706290 h 838727"/>
                  <a:gd name="connsiteX72" fmla="*/ 88296 w 882870"/>
                  <a:gd name="connsiteY72" fmla="*/ 309008 h 838727"/>
                  <a:gd name="connsiteX73" fmla="*/ 25878 w 882870"/>
                  <a:gd name="connsiteY73" fmla="*/ 283140 h 838727"/>
                  <a:gd name="connsiteX74" fmla="*/ 10 w 882870"/>
                  <a:gd name="connsiteY74" fmla="*/ 220723 h 838727"/>
                  <a:gd name="connsiteX75" fmla="*/ 25878 w 882870"/>
                  <a:gd name="connsiteY75" fmla="*/ 158305 h 838727"/>
                  <a:gd name="connsiteX76" fmla="*/ 88296 w 882870"/>
                  <a:gd name="connsiteY76" fmla="*/ 132437 h 838727"/>
                  <a:gd name="connsiteX77" fmla="*/ 150712 w 882870"/>
                  <a:gd name="connsiteY77" fmla="*/ 158305 h 838727"/>
                  <a:gd name="connsiteX78" fmla="*/ 176580 w 882870"/>
                  <a:gd name="connsiteY78" fmla="*/ 220723 h 838727"/>
                  <a:gd name="connsiteX79" fmla="*/ 150712 w 882870"/>
                  <a:gd name="connsiteY79" fmla="*/ 283140 h 838727"/>
                  <a:gd name="connsiteX80" fmla="*/ 88296 w 882870"/>
                  <a:gd name="connsiteY80" fmla="*/ 309008 h 838727"/>
                  <a:gd name="connsiteX81" fmla="*/ 88296 w 882870"/>
                  <a:gd name="connsiteY81" fmla="*/ 176580 h 838727"/>
                  <a:gd name="connsiteX82" fmla="*/ 57086 w 882870"/>
                  <a:gd name="connsiteY82" fmla="*/ 189514 h 838727"/>
                  <a:gd name="connsiteX83" fmla="*/ 44153 w 882870"/>
                  <a:gd name="connsiteY83" fmla="*/ 220723 h 838727"/>
                  <a:gd name="connsiteX84" fmla="*/ 57086 w 882870"/>
                  <a:gd name="connsiteY84" fmla="*/ 251931 h 838727"/>
                  <a:gd name="connsiteX85" fmla="*/ 88296 w 882870"/>
                  <a:gd name="connsiteY85" fmla="*/ 264865 h 838727"/>
                  <a:gd name="connsiteX86" fmla="*/ 119504 w 882870"/>
                  <a:gd name="connsiteY86" fmla="*/ 251931 h 838727"/>
                  <a:gd name="connsiteX87" fmla="*/ 132437 w 882870"/>
                  <a:gd name="connsiteY87" fmla="*/ 220723 h 838727"/>
                  <a:gd name="connsiteX88" fmla="*/ 119504 w 882870"/>
                  <a:gd name="connsiteY88" fmla="*/ 189514 h 838727"/>
                  <a:gd name="connsiteX89" fmla="*/ 88296 w 882870"/>
                  <a:gd name="connsiteY89" fmla="*/ 176580 h 838727"/>
                  <a:gd name="connsiteX90" fmla="*/ 88296 w 882870"/>
                  <a:gd name="connsiteY90" fmla="*/ 529720 h 838727"/>
                  <a:gd name="connsiteX91" fmla="*/ 25878 w 882870"/>
                  <a:gd name="connsiteY91" fmla="*/ 503853 h 838727"/>
                  <a:gd name="connsiteX92" fmla="*/ 10 w 882870"/>
                  <a:gd name="connsiteY92" fmla="*/ 441435 h 838727"/>
                  <a:gd name="connsiteX93" fmla="*/ 25878 w 882870"/>
                  <a:gd name="connsiteY93" fmla="*/ 379017 h 838727"/>
                  <a:gd name="connsiteX94" fmla="*/ 88296 w 882870"/>
                  <a:gd name="connsiteY94" fmla="*/ 353150 h 838727"/>
                  <a:gd name="connsiteX95" fmla="*/ 150712 w 882870"/>
                  <a:gd name="connsiteY95" fmla="*/ 379017 h 838727"/>
                  <a:gd name="connsiteX96" fmla="*/ 176580 w 882870"/>
                  <a:gd name="connsiteY96" fmla="*/ 441435 h 838727"/>
                  <a:gd name="connsiteX97" fmla="*/ 150712 w 882870"/>
                  <a:gd name="connsiteY97" fmla="*/ 503853 h 838727"/>
                  <a:gd name="connsiteX98" fmla="*/ 88296 w 882870"/>
                  <a:gd name="connsiteY98" fmla="*/ 529720 h 838727"/>
                  <a:gd name="connsiteX99" fmla="*/ 88296 w 882870"/>
                  <a:gd name="connsiteY99" fmla="*/ 397292 h 838727"/>
                  <a:gd name="connsiteX100" fmla="*/ 57086 w 882870"/>
                  <a:gd name="connsiteY100" fmla="*/ 410227 h 838727"/>
                  <a:gd name="connsiteX101" fmla="*/ 44153 w 882870"/>
                  <a:gd name="connsiteY101" fmla="*/ 441435 h 838727"/>
                  <a:gd name="connsiteX102" fmla="*/ 57086 w 882870"/>
                  <a:gd name="connsiteY102" fmla="*/ 472643 h 838727"/>
                  <a:gd name="connsiteX103" fmla="*/ 88296 w 882870"/>
                  <a:gd name="connsiteY103" fmla="*/ 485578 h 838727"/>
                  <a:gd name="connsiteX104" fmla="*/ 119504 w 882870"/>
                  <a:gd name="connsiteY104" fmla="*/ 472643 h 838727"/>
                  <a:gd name="connsiteX105" fmla="*/ 132437 w 882870"/>
                  <a:gd name="connsiteY105" fmla="*/ 441435 h 838727"/>
                  <a:gd name="connsiteX106" fmla="*/ 119504 w 882870"/>
                  <a:gd name="connsiteY106" fmla="*/ 410227 h 838727"/>
                  <a:gd name="connsiteX107" fmla="*/ 88296 w 882870"/>
                  <a:gd name="connsiteY107" fmla="*/ 397292 h 838727"/>
                  <a:gd name="connsiteX108" fmla="*/ 88296 w 882870"/>
                  <a:gd name="connsiteY108" fmla="*/ 750432 h 838727"/>
                  <a:gd name="connsiteX109" fmla="*/ 25878 w 882870"/>
                  <a:gd name="connsiteY109" fmla="*/ 724565 h 838727"/>
                  <a:gd name="connsiteX110" fmla="*/ 10 w 882870"/>
                  <a:gd name="connsiteY110" fmla="*/ 662147 h 838727"/>
                  <a:gd name="connsiteX111" fmla="*/ 25878 w 882870"/>
                  <a:gd name="connsiteY111" fmla="*/ 599730 h 838727"/>
                  <a:gd name="connsiteX112" fmla="*/ 88296 w 882870"/>
                  <a:gd name="connsiteY112" fmla="*/ 573862 h 838727"/>
                  <a:gd name="connsiteX113" fmla="*/ 150712 w 882870"/>
                  <a:gd name="connsiteY113" fmla="*/ 599730 h 838727"/>
                  <a:gd name="connsiteX114" fmla="*/ 176580 w 882870"/>
                  <a:gd name="connsiteY114" fmla="*/ 662147 h 838727"/>
                  <a:gd name="connsiteX115" fmla="*/ 150712 w 882870"/>
                  <a:gd name="connsiteY115" fmla="*/ 724565 h 838727"/>
                  <a:gd name="connsiteX116" fmla="*/ 88296 w 882870"/>
                  <a:gd name="connsiteY116" fmla="*/ 750432 h 838727"/>
                  <a:gd name="connsiteX117" fmla="*/ 88296 w 882870"/>
                  <a:gd name="connsiteY117" fmla="*/ 618005 h 838727"/>
                  <a:gd name="connsiteX118" fmla="*/ 57086 w 882870"/>
                  <a:gd name="connsiteY118" fmla="*/ 630939 h 838727"/>
                  <a:gd name="connsiteX119" fmla="*/ 44153 w 882870"/>
                  <a:gd name="connsiteY119" fmla="*/ 662147 h 838727"/>
                  <a:gd name="connsiteX120" fmla="*/ 57086 w 882870"/>
                  <a:gd name="connsiteY120" fmla="*/ 693356 h 838727"/>
                  <a:gd name="connsiteX121" fmla="*/ 88296 w 882870"/>
                  <a:gd name="connsiteY121" fmla="*/ 706290 h 838727"/>
                  <a:gd name="connsiteX122" fmla="*/ 119504 w 882870"/>
                  <a:gd name="connsiteY122" fmla="*/ 693356 h 838727"/>
                  <a:gd name="connsiteX123" fmla="*/ 132437 w 882870"/>
                  <a:gd name="connsiteY123" fmla="*/ 662147 h 838727"/>
                  <a:gd name="connsiteX124" fmla="*/ 119504 w 882870"/>
                  <a:gd name="connsiteY124" fmla="*/ 630939 h 838727"/>
                  <a:gd name="connsiteX125" fmla="*/ 88296 w 882870"/>
                  <a:gd name="connsiteY125" fmla="*/ 618005 h 838727"/>
                  <a:gd name="connsiteX126" fmla="*/ 794574 w 882870"/>
                  <a:gd name="connsiteY126" fmla="*/ 309008 h 838727"/>
                  <a:gd name="connsiteX127" fmla="*/ 732157 w 882870"/>
                  <a:gd name="connsiteY127" fmla="*/ 283140 h 838727"/>
                  <a:gd name="connsiteX128" fmla="*/ 706290 w 882870"/>
                  <a:gd name="connsiteY128" fmla="*/ 220723 h 838727"/>
                  <a:gd name="connsiteX129" fmla="*/ 732157 w 882870"/>
                  <a:gd name="connsiteY129" fmla="*/ 158305 h 838727"/>
                  <a:gd name="connsiteX130" fmla="*/ 794574 w 882870"/>
                  <a:gd name="connsiteY130" fmla="*/ 132437 h 838727"/>
                  <a:gd name="connsiteX131" fmla="*/ 856992 w 882870"/>
                  <a:gd name="connsiteY131" fmla="*/ 158305 h 838727"/>
                  <a:gd name="connsiteX132" fmla="*/ 882860 w 882870"/>
                  <a:gd name="connsiteY132" fmla="*/ 220723 h 838727"/>
                  <a:gd name="connsiteX133" fmla="*/ 856992 w 882870"/>
                  <a:gd name="connsiteY133" fmla="*/ 283140 h 838727"/>
                  <a:gd name="connsiteX134" fmla="*/ 794574 w 882870"/>
                  <a:gd name="connsiteY134" fmla="*/ 309008 h 838727"/>
                  <a:gd name="connsiteX135" fmla="*/ 794574 w 882870"/>
                  <a:gd name="connsiteY135" fmla="*/ 176580 h 838727"/>
                  <a:gd name="connsiteX136" fmla="*/ 763366 w 882870"/>
                  <a:gd name="connsiteY136" fmla="*/ 189514 h 838727"/>
                  <a:gd name="connsiteX137" fmla="*/ 750432 w 882870"/>
                  <a:gd name="connsiteY137" fmla="*/ 220723 h 838727"/>
                  <a:gd name="connsiteX138" fmla="*/ 763366 w 882870"/>
                  <a:gd name="connsiteY138" fmla="*/ 251931 h 838727"/>
                  <a:gd name="connsiteX139" fmla="*/ 794574 w 882870"/>
                  <a:gd name="connsiteY139" fmla="*/ 264865 h 838727"/>
                  <a:gd name="connsiteX140" fmla="*/ 825784 w 882870"/>
                  <a:gd name="connsiteY140" fmla="*/ 251931 h 838727"/>
                  <a:gd name="connsiteX141" fmla="*/ 838717 w 882870"/>
                  <a:gd name="connsiteY141" fmla="*/ 220723 h 838727"/>
                  <a:gd name="connsiteX142" fmla="*/ 825784 w 882870"/>
                  <a:gd name="connsiteY142" fmla="*/ 189514 h 838727"/>
                  <a:gd name="connsiteX143" fmla="*/ 794574 w 882870"/>
                  <a:gd name="connsiteY143" fmla="*/ 176580 h 838727"/>
                  <a:gd name="connsiteX144" fmla="*/ 794574 w 882870"/>
                  <a:gd name="connsiteY144" fmla="*/ 728361 h 838727"/>
                  <a:gd name="connsiteX145" fmla="*/ 732157 w 882870"/>
                  <a:gd name="connsiteY145" fmla="*/ 702494 h 838727"/>
                  <a:gd name="connsiteX146" fmla="*/ 706290 w 882870"/>
                  <a:gd name="connsiteY146" fmla="*/ 640076 h 838727"/>
                  <a:gd name="connsiteX147" fmla="*/ 732157 w 882870"/>
                  <a:gd name="connsiteY147" fmla="*/ 577658 h 838727"/>
                  <a:gd name="connsiteX148" fmla="*/ 794574 w 882870"/>
                  <a:gd name="connsiteY148" fmla="*/ 551791 h 838727"/>
                  <a:gd name="connsiteX149" fmla="*/ 856992 w 882870"/>
                  <a:gd name="connsiteY149" fmla="*/ 577658 h 838727"/>
                  <a:gd name="connsiteX150" fmla="*/ 882860 w 882870"/>
                  <a:gd name="connsiteY150" fmla="*/ 640076 h 838727"/>
                  <a:gd name="connsiteX151" fmla="*/ 856992 w 882870"/>
                  <a:gd name="connsiteY151" fmla="*/ 702494 h 838727"/>
                  <a:gd name="connsiteX152" fmla="*/ 794574 w 882870"/>
                  <a:gd name="connsiteY152" fmla="*/ 728361 h 838727"/>
                  <a:gd name="connsiteX153" fmla="*/ 794574 w 882870"/>
                  <a:gd name="connsiteY153" fmla="*/ 595933 h 838727"/>
                  <a:gd name="connsiteX154" fmla="*/ 763366 w 882870"/>
                  <a:gd name="connsiteY154" fmla="*/ 608868 h 838727"/>
                  <a:gd name="connsiteX155" fmla="*/ 750432 w 882870"/>
                  <a:gd name="connsiteY155" fmla="*/ 640076 h 838727"/>
                  <a:gd name="connsiteX156" fmla="*/ 763366 w 882870"/>
                  <a:gd name="connsiteY156" fmla="*/ 671284 h 838727"/>
                  <a:gd name="connsiteX157" fmla="*/ 794574 w 882870"/>
                  <a:gd name="connsiteY157" fmla="*/ 684219 h 838727"/>
                  <a:gd name="connsiteX158" fmla="*/ 825784 w 882870"/>
                  <a:gd name="connsiteY158" fmla="*/ 671284 h 838727"/>
                  <a:gd name="connsiteX159" fmla="*/ 838717 w 882870"/>
                  <a:gd name="connsiteY159" fmla="*/ 640076 h 838727"/>
                  <a:gd name="connsiteX160" fmla="*/ 825784 w 882870"/>
                  <a:gd name="connsiteY160" fmla="*/ 608868 h 838727"/>
                  <a:gd name="connsiteX161" fmla="*/ 794574 w 882870"/>
                  <a:gd name="connsiteY161" fmla="*/ 595933 h 83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882870" h="838727">
                    <a:moveTo>
                      <a:pt x="441435" y="176580"/>
                    </a:moveTo>
                    <a:cubicBezTo>
                      <a:pt x="417950" y="176945"/>
                      <a:pt x="395359" y="167582"/>
                      <a:pt x="379017" y="150712"/>
                    </a:cubicBezTo>
                    <a:cubicBezTo>
                      <a:pt x="362147" y="134370"/>
                      <a:pt x="352785" y="111780"/>
                      <a:pt x="353150" y="88296"/>
                    </a:cubicBezTo>
                    <a:cubicBezTo>
                      <a:pt x="353150" y="63906"/>
                      <a:pt x="361758" y="43115"/>
                      <a:pt x="379017" y="25878"/>
                    </a:cubicBezTo>
                    <a:cubicBezTo>
                      <a:pt x="395359" y="9008"/>
                      <a:pt x="417950" y="-354"/>
                      <a:pt x="441435" y="10"/>
                    </a:cubicBezTo>
                    <a:cubicBezTo>
                      <a:pt x="465823" y="10"/>
                      <a:pt x="486614" y="8618"/>
                      <a:pt x="503853" y="25878"/>
                    </a:cubicBezTo>
                    <a:cubicBezTo>
                      <a:pt x="520723" y="42220"/>
                      <a:pt x="530085" y="64810"/>
                      <a:pt x="529720" y="88296"/>
                    </a:cubicBezTo>
                    <a:cubicBezTo>
                      <a:pt x="529720" y="112684"/>
                      <a:pt x="521112" y="133475"/>
                      <a:pt x="503853" y="150712"/>
                    </a:cubicBezTo>
                    <a:cubicBezTo>
                      <a:pt x="487510" y="167582"/>
                      <a:pt x="464920" y="176945"/>
                      <a:pt x="441435" y="176580"/>
                    </a:cubicBezTo>
                    <a:close/>
                    <a:moveTo>
                      <a:pt x="441435" y="44153"/>
                    </a:moveTo>
                    <a:cubicBezTo>
                      <a:pt x="429252" y="44153"/>
                      <a:pt x="418834" y="48457"/>
                      <a:pt x="410227" y="57086"/>
                    </a:cubicBezTo>
                    <a:cubicBezTo>
                      <a:pt x="401619" y="65694"/>
                      <a:pt x="397292" y="76112"/>
                      <a:pt x="397292" y="88296"/>
                    </a:cubicBezTo>
                    <a:cubicBezTo>
                      <a:pt x="397292" y="100479"/>
                      <a:pt x="401596" y="110896"/>
                      <a:pt x="410227" y="119504"/>
                    </a:cubicBezTo>
                    <a:cubicBezTo>
                      <a:pt x="418834" y="128112"/>
                      <a:pt x="429252" y="132437"/>
                      <a:pt x="441435" y="132437"/>
                    </a:cubicBezTo>
                    <a:cubicBezTo>
                      <a:pt x="453618" y="132437"/>
                      <a:pt x="464035" y="128133"/>
                      <a:pt x="472643" y="119504"/>
                    </a:cubicBezTo>
                    <a:cubicBezTo>
                      <a:pt x="481251" y="110896"/>
                      <a:pt x="485578" y="100479"/>
                      <a:pt x="485578" y="88296"/>
                    </a:cubicBezTo>
                    <a:cubicBezTo>
                      <a:pt x="485578" y="76112"/>
                      <a:pt x="481274" y="65694"/>
                      <a:pt x="472643" y="57086"/>
                    </a:cubicBezTo>
                    <a:cubicBezTo>
                      <a:pt x="464472" y="48651"/>
                      <a:pt x="453177" y="43971"/>
                      <a:pt x="441435" y="44153"/>
                    </a:cubicBezTo>
                    <a:close/>
                    <a:moveTo>
                      <a:pt x="441435" y="397292"/>
                    </a:moveTo>
                    <a:cubicBezTo>
                      <a:pt x="417950" y="397657"/>
                      <a:pt x="395359" y="388295"/>
                      <a:pt x="379017" y="371425"/>
                    </a:cubicBezTo>
                    <a:cubicBezTo>
                      <a:pt x="362147" y="355083"/>
                      <a:pt x="352785" y="332493"/>
                      <a:pt x="353150" y="309008"/>
                    </a:cubicBezTo>
                    <a:cubicBezTo>
                      <a:pt x="353150" y="284619"/>
                      <a:pt x="361758" y="263828"/>
                      <a:pt x="379017" y="246590"/>
                    </a:cubicBezTo>
                    <a:cubicBezTo>
                      <a:pt x="395359" y="229720"/>
                      <a:pt x="417950" y="220358"/>
                      <a:pt x="441435" y="220723"/>
                    </a:cubicBezTo>
                    <a:cubicBezTo>
                      <a:pt x="465823" y="220723"/>
                      <a:pt x="486614" y="229331"/>
                      <a:pt x="503853" y="246590"/>
                    </a:cubicBezTo>
                    <a:cubicBezTo>
                      <a:pt x="520723" y="262932"/>
                      <a:pt x="530085" y="285522"/>
                      <a:pt x="529720" y="309008"/>
                    </a:cubicBezTo>
                    <a:cubicBezTo>
                      <a:pt x="529720" y="333396"/>
                      <a:pt x="521112" y="354187"/>
                      <a:pt x="503853" y="371425"/>
                    </a:cubicBezTo>
                    <a:cubicBezTo>
                      <a:pt x="487510" y="388295"/>
                      <a:pt x="464920" y="397657"/>
                      <a:pt x="441435" y="397292"/>
                    </a:cubicBezTo>
                    <a:close/>
                    <a:moveTo>
                      <a:pt x="441435" y="264865"/>
                    </a:moveTo>
                    <a:cubicBezTo>
                      <a:pt x="429252" y="264865"/>
                      <a:pt x="418834" y="269169"/>
                      <a:pt x="410227" y="277799"/>
                    </a:cubicBezTo>
                    <a:cubicBezTo>
                      <a:pt x="401619" y="286407"/>
                      <a:pt x="397292" y="296824"/>
                      <a:pt x="397292" y="309008"/>
                    </a:cubicBezTo>
                    <a:cubicBezTo>
                      <a:pt x="397292" y="321191"/>
                      <a:pt x="401596" y="331608"/>
                      <a:pt x="410227" y="340216"/>
                    </a:cubicBezTo>
                    <a:cubicBezTo>
                      <a:pt x="418834" y="348824"/>
                      <a:pt x="429252" y="353150"/>
                      <a:pt x="441435" y="353150"/>
                    </a:cubicBezTo>
                    <a:cubicBezTo>
                      <a:pt x="453618" y="353150"/>
                      <a:pt x="464035" y="348846"/>
                      <a:pt x="472643" y="340216"/>
                    </a:cubicBezTo>
                    <a:cubicBezTo>
                      <a:pt x="481251" y="331608"/>
                      <a:pt x="485578" y="321191"/>
                      <a:pt x="485578" y="309008"/>
                    </a:cubicBezTo>
                    <a:cubicBezTo>
                      <a:pt x="485578" y="296824"/>
                      <a:pt x="481274" y="286407"/>
                      <a:pt x="472643" y="277799"/>
                    </a:cubicBezTo>
                    <a:cubicBezTo>
                      <a:pt x="464472" y="269364"/>
                      <a:pt x="453177" y="264683"/>
                      <a:pt x="441435" y="264865"/>
                    </a:cubicBezTo>
                    <a:close/>
                    <a:moveTo>
                      <a:pt x="441435" y="618005"/>
                    </a:moveTo>
                    <a:cubicBezTo>
                      <a:pt x="417950" y="618369"/>
                      <a:pt x="395359" y="609007"/>
                      <a:pt x="379017" y="592137"/>
                    </a:cubicBezTo>
                    <a:cubicBezTo>
                      <a:pt x="362147" y="575795"/>
                      <a:pt x="352785" y="553205"/>
                      <a:pt x="353150" y="529720"/>
                    </a:cubicBezTo>
                    <a:cubicBezTo>
                      <a:pt x="353150" y="505331"/>
                      <a:pt x="361758" y="484540"/>
                      <a:pt x="379017" y="467303"/>
                    </a:cubicBezTo>
                    <a:cubicBezTo>
                      <a:pt x="395359" y="450433"/>
                      <a:pt x="417950" y="441070"/>
                      <a:pt x="441435" y="441435"/>
                    </a:cubicBezTo>
                    <a:cubicBezTo>
                      <a:pt x="465823" y="441435"/>
                      <a:pt x="486614" y="450043"/>
                      <a:pt x="503853" y="467303"/>
                    </a:cubicBezTo>
                    <a:cubicBezTo>
                      <a:pt x="520723" y="483645"/>
                      <a:pt x="530085" y="506235"/>
                      <a:pt x="529720" y="529720"/>
                    </a:cubicBezTo>
                    <a:cubicBezTo>
                      <a:pt x="529720" y="554109"/>
                      <a:pt x="521112" y="574900"/>
                      <a:pt x="503853" y="592137"/>
                    </a:cubicBezTo>
                    <a:cubicBezTo>
                      <a:pt x="487510" y="609007"/>
                      <a:pt x="464920" y="618369"/>
                      <a:pt x="441435" y="618005"/>
                    </a:cubicBezTo>
                    <a:close/>
                    <a:moveTo>
                      <a:pt x="441435" y="485578"/>
                    </a:moveTo>
                    <a:cubicBezTo>
                      <a:pt x="429252" y="485578"/>
                      <a:pt x="418834" y="489882"/>
                      <a:pt x="410227" y="498511"/>
                    </a:cubicBezTo>
                    <a:cubicBezTo>
                      <a:pt x="401619" y="507119"/>
                      <a:pt x="397292" y="517536"/>
                      <a:pt x="397292" y="529720"/>
                    </a:cubicBezTo>
                    <a:cubicBezTo>
                      <a:pt x="397292" y="541903"/>
                      <a:pt x="401596" y="552321"/>
                      <a:pt x="410227" y="560929"/>
                    </a:cubicBezTo>
                    <a:cubicBezTo>
                      <a:pt x="418834" y="569537"/>
                      <a:pt x="429252" y="573862"/>
                      <a:pt x="441435" y="573862"/>
                    </a:cubicBezTo>
                    <a:cubicBezTo>
                      <a:pt x="453618" y="573862"/>
                      <a:pt x="464035" y="569558"/>
                      <a:pt x="472643" y="560929"/>
                    </a:cubicBezTo>
                    <a:cubicBezTo>
                      <a:pt x="481251" y="552321"/>
                      <a:pt x="485578" y="541903"/>
                      <a:pt x="485578" y="529720"/>
                    </a:cubicBezTo>
                    <a:cubicBezTo>
                      <a:pt x="485578" y="517536"/>
                      <a:pt x="481274" y="507119"/>
                      <a:pt x="472643" y="498511"/>
                    </a:cubicBezTo>
                    <a:cubicBezTo>
                      <a:pt x="464472" y="490076"/>
                      <a:pt x="453177" y="485395"/>
                      <a:pt x="441435" y="485578"/>
                    </a:cubicBezTo>
                    <a:close/>
                    <a:moveTo>
                      <a:pt x="441435" y="838717"/>
                    </a:moveTo>
                    <a:cubicBezTo>
                      <a:pt x="417950" y="839082"/>
                      <a:pt x="395359" y="829719"/>
                      <a:pt x="379017" y="812849"/>
                    </a:cubicBezTo>
                    <a:cubicBezTo>
                      <a:pt x="362147" y="796507"/>
                      <a:pt x="352785" y="773917"/>
                      <a:pt x="353150" y="750432"/>
                    </a:cubicBezTo>
                    <a:cubicBezTo>
                      <a:pt x="353150" y="726043"/>
                      <a:pt x="361758" y="705252"/>
                      <a:pt x="379017" y="688015"/>
                    </a:cubicBezTo>
                    <a:cubicBezTo>
                      <a:pt x="395359" y="671145"/>
                      <a:pt x="417950" y="661783"/>
                      <a:pt x="441435" y="662147"/>
                    </a:cubicBezTo>
                    <a:cubicBezTo>
                      <a:pt x="465823" y="662147"/>
                      <a:pt x="486614" y="670755"/>
                      <a:pt x="503853" y="688015"/>
                    </a:cubicBezTo>
                    <a:cubicBezTo>
                      <a:pt x="520723" y="704357"/>
                      <a:pt x="530085" y="726947"/>
                      <a:pt x="529720" y="750432"/>
                    </a:cubicBezTo>
                    <a:cubicBezTo>
                      <a:pt x="529720" y="774821"/>
                      <a:pt x="521112" y="795612"/>
                      <a:pt x="503853" y="812849"/>
                    </a:cubicBezTo>
                    <a:cubicBezTo>
                      <a:pt x="487510" y="829719"/>
                      <a:pt x="464920" y="839081"/>
                      <a:pt x="441435" y="838717"/>
                    </a:cubicBezTo>
                    <a:close/>
                    <a:moveTo>
                      <a:pt x="441435" y="706290"/>
                    </a:moveTo>
                    <a:cubicBezTo>
                      <a:pt x="429252" y="706290"/>
                      <a:pt x="418834" y="710594"/>
                      <a:pt x="410227" y="719223"/>
                    </a:cubicBezTo>
                    <a:cubicBezTo>
                      <a:pt x="401619" y="727831"/>
                      <a:pt x="397292" y="738249"/>
                      <a:pt x="397292" y="750432"/>
                    </a:cubicBezTo>
                    <a:cubicBezTo>
                      <a:pt x="397292" y="762616"/>
                      <a:pt x="401596" y="773033"/>
                      <a:pt x="410227" y="781641"/>
                    </a:cubicBezTo>
                    <a:cubicBezTo>
                      <a:pt x="418834" y="790249"/>
                      <a:pt x="429252" y="794574"/>
                      <a:pt x="441435" y="794574"/>
                    </a:cubicBezTo>
                    <a:cubicBezTo>
                      <a:pt x="453618" y="794574"/>
                      <a:pt x="464035" y="790270"/>
                      <a:pt x="472643" y="781641"/>
                    </a:cubicBezTo>
                    <a:cubicBezTo>
                      <a:pt x="481251" y="773033"/>
                      <a:pt x="485578" y="762616"/>
                      <a:pt x="485578" y="750432"/>
                    </a:cubicBezTo>
                    <a:cubicBezTo>
                      <a:pt x="485578" y="738249"/>
                      <a:pt x="481274" y="727831"/>
                      <a:pt x="472643" y="719223"/>
                    </a:cubicBezTo>
                    <a:cubicBezTo>
                      <a:pt x="464472" y="710788"/>
                      <a:pt x="453177" y="706108"/>
                      <a:pt x="441435" y="706290"/>
                    </a:cubicBezTo>
                    <a:close/>
                    <a:moveTo>
                      <a:pt x="88296" y="309008"/>
                    </a:moveTo>
                    <a:cubicBezTo>
                      <a:pt x="64810" y="309373"/>
                      <a:pt x="42220" y="300010"/>
                      <a:pt x="25878" y="283140"/>
                    </a:cubicBezTo>
                    <a:cubicBezTo>
                      <a:pt x="9008" y="266797"/>
                      <a:pt x="-354" y="244207"/>
                      <a:pt x="10" y="220723"/>
                    </a:cubicBezTo>
                    <a:cubicBezTo>
                      <a:pt x="10" y="196334"/>
                      <a:pt x="8618" y="175542"/>
                      <a:pt x="25878" y="158305"/>
                    </a:cubicBezTo>
                    <a:cubicBezTo>
                      <a:pt x="42220" y="141435"/>
                      <a:pt x="64810" y="132073"/>
                      <a:pt x="88296" y="132437"/>
                    </a:cubicBezTo>
                    <a:cubicBezTo>
                      <a:pt x="112684" y="132437"/>
                      <a:pt x="133475" y="141045"/>
                      <a:pt x="150712" y="158305"/>
                    </a:cubicBezTo>
                    <a:cubicBezTo>
                      <a:pt x="167582" y="174648"/>
                      <a:pt x="176945" y="197238"/>
                      <a:pt x="176580" y="220723"/>
                    </a:cubicBezTo>
                    <a:cubicBezTo>
                      <a:pt x="176580" y="245111"/>
                      <a:pt x="167972" y="265902"/>
                      <a:pt x="150712" y="283140"/>
                    </a:cubicBezTo>
                    <a:cubicBezTo>
                      <a:pt x="134370" y="300010"/>
                      <a:pt x="111780" y="309373"/>
                      <a:pt x="88296" y="309008"/>
                    </a:cubicBezTo>
                    <a:close/>
                    <a:moveTo>
                      <a:pt x="88296" y="176580"/>
                    </a:moveTo>
                    <a:cubicBezTo>
                      <a:pt x="76112" y="176580"/>
                      <a:pt x="65694" y="180884"/>
                      <a:pt x="57086" y="189514"/>
                    </a:cubicBezTo>
                    <a:cubicBezTo>
                      <a:pt x="48478" y="198121"/>
                      <a:pt x="44153" y="208540"/>
                      <a:pt x="44153" y="220723"/>
                    </a:cubicBezTo>
                    <a:cubicBezTo>
                      <a:pt x="44153" y="232906"/>
                      <a:pt x="48457" y="243324"/>
                      <a:pt x="57086" y="251931"/>
                    </a:cubicBezTo>
                    <a:cubicBezTo>
                      <a:pt x="65694" y="260539"/>
                      <a:pt x="76112" y="264865"/>
                      <a:pt x="88296" y="264865"/>
                    </a:cubicBezTo>
                    <a:cubicBezTo>
                      <a:pt x="100479" y="264865"/>
                      <a:pt x="110896" y="260561"/>
                      <a:pt x="119504" y="251931"/>
                    </a:cubicBezTo>
                    <a:cubicBezTo>
                      <a:pt x="128112" y="243324"/>
                      <a:pt x="132437" y="232906"/>
                      <a:pt x="132437" y="220723"/>
                    </a:cubicBezTo>
                    <a:cubicBezTo>
                      <a:pt x="132437" y="208540"/>
                      <a:pt x="128133" y="198121"/>
                      <a:pt x="119504" y="189514"/>
                    </a:cubicBezTo>
                    <a:cubicBezTo>
                      <a:pt x="111333" y="181079"/>
                      <a:pt x="100037" y="176398"/>
                      <a:pt x="88296" y="176580"/>
                    </a:cubicBezTo>
                    <a:close/>
                    <a:moveTo>
                      <a:pt x="88296" y="529720"/>
                    </a:moveTo>
                    <a:cubicBezTo>
                      <a:pt x="64810" y="530085"/>
                      <a:pt x="42220" y="520723"/>
                      <a:pt x="25878" y="503853"/>
                    </a:cubicBezTo>
                    <a:cubicBezTo>
                      <a:pt x="9008" y="487510"/>
                      <a:pt x="-354" y="464920"/>
                      <a:pt x="10" y="441435"/>
                    </a:cubicBezTo>
                    <a:cubicBezTo>
                      <a:pt x="10" y="417047"/>
                      <a:pt x="8618" y="396255"/>
                      <a:pt x="25878" y="379017"/>
                    </a:cubicBezTo>
                    <a:cubicBezTo>
                      <a:pt x="42220" y="362147"/>
                      <a:pt x="64810" y="352785"/>
                      <a:pt x="88296" y="353150"/>
                    </a:cubicBezTo>
                    <a:cubicBezTo>
                      <a:pt x="112684" y="353150"/>
                      <a:pt x="133475" y="361758"/>
                      <a:pt x="150712" y="379017"/>
                    </a:cubicBezTo>
                    <a:cubicBezTo>
                      <a:pt x="167582" y="395359"/>
                      <a:pt x="176945" y="417950"/>
                      <a:pt x="176580" y="441435"/>
                    </a:cubicBezTo>
                    <a:cubicBezTo>
                      <a:pt x="176580" y="465823"/>
                      <a:pt x="167972" y="486614"/>
                      <a:pt x="150712" y="503853"/>
                    </a:cubicBezTo>
                    <a:cubicBezTo>
                      <a:pt x="134370" y="520723"/>
                      <a:pt x="111780" y="530085"/>
                      <a:pt x="88296" y="529720"/>
                    </a:cubicBezTo>
                    <a:close/>
                    <a:moveTo>
                      <a:pt x="88296" y="397292"/>
                    </a:moveTo>
                    <a:cubicBezTo>
                      <a:pt x="76112" y="397292"/>
                      <a:pt x="65694" y="401596"/>
                      <a:pt x="57086" y="410227"/>
                    </a:cubicBezTo>
                    <a:cubicBezTo>
                      <a:pt x="48478" y="418834"/>
                      <a:pt x="44153" y="429252"/>
                      <a:pt x="44153" y="441435"/>
                    </a:cubicBezTo>
                    <a:cubicBezTo>
                      <a:pt x="44153" y="453618"/>
                      <a:pt x="48457" y="464035"/>
                      <a:pt x="57086" y="472643"/>
                    </a:cubicBezTo>
                    <a:cubicBezTo>
                      <a:pt x="65694" y="481251"/>
                      <a:pt x="76112" y="485578"/>
                      <a:pt x="88296" y="485578"/>
                    </a:cubicBezTo>
                    <a:cubicBezTo>
                      <a:pt x="100479" y="485578"/>
                      <a:pt x="110896" y="481274"/>
                      <a:pt x="119504" y="472643"/>
                    </a:cubicBezTo>
                    <a:cubicBezTo>
                      <a:pt x="128112" y="464035"/>
                      <a:pt x="132437" y="453618"/>
                      <a:pt x="132437" y="441435"/>
                    </a:cubicBezTo>
                    <a:cubicBezTo>
                      <a:pt x="132437" y="429252"/>
                      <a:pt x="128133" y="418834"/>
                      <a:pt x="119504" y="410227"/>
                    </a:cubicBezTo>
                    <a:cubicBezTo>
                      <a:pt x="111333" y="401792"/>
                      <a:pt x="100037" y="397110"/>
                      <a:pt x="88296" y="397292"/>
                    </a:cubicBezTo>
                    <a:close/>
                    <a:moveTo>
                      <a:pt x="88296" y="750432"/>
                    </a:moveTo>
                    <a:cubicBezTo>
                      <a:pt x="64810" y="750797"/>
                      <a:pt x="42220" y="741435"/>
                      <a:pt x="25878" y="724565"/>
                    </a:cubicBezTo>
                    <a:cubicBezTo>
                      <a:pt x="9008" y="708222"/>
                      <a:pt x="-354" y="685632"/>
                      <a:pt x="10" y="662147"/>
                    </a:cubicBezTo>
                    <a:cubicBezTo>
                      <a:pt x="10" y="637759"/>
                      <a:pt x="8618" y="616967"/>
                      <a:pt x="25878" y="599730"/>
                    </a:cubicBezTo>
                    <a:cubicBezTo>
                      <a:pt x="42220" y="582860"/>
                      <a:pt x="64810" y="573498"/>
                      <a:pt x="88296" y="573862"/>
                    </a:cubicBezTo>
                    <a:cubicBezTo>
                      <a:pt x="112684" y="573862"/>
                      <a:pt x="133475" y="582470"/>
                      <a:pt x="150712" y="599730"/>
                    </a:cubicBezTo>
                    <a:cubicBezTo>
                      <a:pt x="167582" y="616072"/>
                      <a:pt x="176945" y="638663"/>
                      <a:pt x="176580" y="662147"/>
                    </a:cubicBezTo>
                    <a:cubicBezTo>
                      <a:pt x="176580" y="686536"/>
                      <a:pt x="167972" y="707327"/>
                      <a:pt x="150712" y="724565"/>
                    </a:cubicBezTo>
                    <a:cubicBezTo>
                      <a:pt x="134370" y="741435"/>
                      <a:pt x="111780" y="750797"/>
                      <a:pt x="88296" y="750432"/>
                    </a:cubicBezTo>
                    <a:close/>
                    <a:moveTo>
                      <a:pt x="88296" y="618005"/>
                    </a:moveTo>
                    <a:cubicBezTo>
                      <a:pt x="76112" y="618005"/>
                      <a:pt x="65694" y="622309"/>
                      <a:pt x="57086" y="630939"/>
                    </a:cubicBezTo>
                    <a:cubicBezTo>
                      <a:pt x="48478" y="639546"/>
                      <a:pt x="44153" y="649964"/>
                      <a:pt x="44153" y="662147"/>
                    </a:cubicBezTo>
                    <a:cubicBezTo>
                      <a:pt x="44153" y="674330"/>
                      <a:pt x="48457" y="684749"/>
                      <a:pt x="57086" y="693356"/>
                    </a:cubicBezTo>
                    <a:cubicBezTo>
                      <a:pt x="65694" y="701964"/>
                      <a:pt x="76112" y="706290"/>
                      <a:pt x="88296" y="706290"/>
                    </a:cubicBezTo>
                    <a:cubicBezTo>
                      <a:pt x="100479" y="706290"/>
                      <a:pt x="110896" y="701986"/>
                      <a:pt x="119504" y="693356"/>
                    </a:cubicBezTo>
                    <a:cubicBezTo>
                      <a:pt x="128112" y="684749"/>
                      <a:pt x="132437" y="674330"/>
                      <a:pt x="132437" y="662147"/>
                    </a:cubicBezTo>
                    <a:cubicBezTo>
                      <a:pt x="132437" y="649964"/>
                      <a:pt x="128133" y="639546"/>
                      <a:pt x="119504" y="630939"/>
                    </a:cubicBezTo>
                    <a:cubicBezTo>
                      <a:pt x="111333" y="622504"/>
                      <a:pt x="100037" y="617822"/>
                      <a:pt x="88296" y="618005"/>
                    </a:cubicBezTo>
                    <a:close/>
                    <a:moveTo>
                      <a:pt x="794574" y="309008"/>
                    </a:moveTo>
                    <a:cubicBezTo>
                      <a:pt x="771090" y="309373"/>
                      <a:pt x="748500" y="300010"/>
                      <a:pt x="732157" y="283140"/>
                    </a:cubicBezTo>
                    <a:cubicBezTo>
                      <a:pt x="715288" y="266797"/>
                      <a:pt x="705924" y="244207"/>
                      <a:pt x="706290" y="220723"/>
                    </a:cubicBezTo>
                    <a:cubicBezTo>
                      <a:pt x="706290" y="196334"/>
                      <a:pt x="714897" y="175542"/>
                      <a:pt x="732157" y="158305"/>
                    </a:cubicBezTo>
                    <a:cubicBezTo>
                      <a:pt x="748500" y="141435"/>
                      <a:pt x="771090" y="132073"/>
                      <a:pt x="794574" y="132437"/>
                    </a:cubicBezTo>
                    <a:cubicBezTo>
                      <a:pt x="818964" y="132437"/>
                      <a:pt x="839755" y="141045"/>
                      <a:pt x="856992" y="158305"/>
                    </a:cubicBezTo>
                    <a:cubicBezTo>
                      <a:pt x="873862" y="174648"/>
                      <a:pt x="883224" y="197238"/>
                      <a:pt x="882860" y="220723"/>
                    </a:cubicBezTo>
                    <a:cubicBezTo>
                      <a:pt x="882860" y="245111"/>
                      <a:pt x="874252" y="265902"/>
                      <a:pt x="856992" y="283140"/>
                    </a:cubicBezTo>
                    <a:cubicBezTo>
                      <a:pt x="840650" y="300010"/>
                      <a:pt x="818059" y="309373"/>
                      <a:pt x="794574" y="309008"/>
                    </a:cubicBezTo>
                    <a:close/>
                    <a:moveTo>
                      <a:pt x="794574" y="176580"/>
                    </a:moveTo>
                    <a:cubicBezTo>
                      <a:pt x="782391" y="176580"/>
                      <a:pt x="771974" y="180884"/>
                      <a:pt x="763366" y="189514"/>
                    </a:cubicBezTo>
                    <a:cubicBezTo>
                      <a:pt x="754758" y="198121"/>
                      <a:pt x="750432" y="208540"/>
                      <a:pt x="750432" y="220723"/>
                    </a:cubicBezTo>
                    <a:cubicBezTo>
                      <a:pt x="750432" y="232906"/>
                      <a:pt x="754736" y="243324"/>
                      <a:pt x="763366" y="251931"/>
                    </a:cubicBezTo>
                    <a:cubicBezTo>
                      <a:pt x="771974" y="260539"/>
                      <a:pt x="782391" y="264865"/>
                      <a:pt x="794574" y="264865"/>
                    </a:cubicBezTo>
                    <a:cubicBezTo>
                      <a:pt x="806758" y="264865"/>
                      <a:pt x="817176" y="260561"/>
                      <a:pt x="825784" y="251931"/>
                    </a:cubicBezTo>
                    <a:cubicBezTo>
                      <a:pt x="834391" y="243324"/>
                      <a:pt x="838717" y="232906"/>
                      <a:pt x="838717" y="220723"/>
                    </a:cubicBezTo>
                    <a:cubicBezTo>
                      <a:pt x="838717" y="208540"/>
                      <a:pt x="834413" y="198121"/>
                      <a:pt x="825784" y="189514"/>
                    </a:cubicBezTo>
                    <a:cubicBezTo>
                      <a:pt x="817612" y="181079"/>
                      <a:pt x="806317" y="176398"/>
                      <a:pt x="794574" y="176580"/>
                    </a:cubicBezTo>
                    <a:close/>
                    <a:moveTo>
                      <a:pt x="794574" y="728361"/>
                    </a:moveTo>
                    <a:cubicBezTo>
                      <a:pt x="771090" y="728726"/>
                      <a:pt x="748500" y="719364"/>
                      <a:pt x="732157" y="702494"/>
                    </a:cubicBezTo>
                    <a:cubicBezTo>
                      <a:pt x="715288" y="686151"/>
                      <a:pt x="705924" y="663561"/>
                      <a:pt x="706290" y="640076"/>
                    </a:cubicBezTo>
                    <a:cubicBezTo>
                      <a:pt x="706290" y="615688"/>
                      <a:pt x="714897" y="594897"/>
                      <a:pt x="732157" y="577658"/>
                    </a:cubicBezTo>
                    <a:cubicBezTo>
                      <a:pt x="748500" y="560788"/>
                      <a:pt x="771090" y="551426"/>
                      <a:pt x="794574" y="551791"/>
                    </a:cubicBezTo>
                    <a:cubicBezTo>
                      <a:pt x="818964" y="551791"/>
                      <a:pt x="839755" y="560399"/>
                      <a:pt x="856992" y="577658"/>
                    </a:cubicBezTo>
                    <a:cubicBezTo>
                      <a:pt x="873862" y="594001"/>
                      <a:pt x="883224" y="616591"/>
                      <a:pt x="882860" y="640076"/>
                    </a:cubicBezTo>
                    <a:cubicBezTo>
                      <a:pt x="882860" y="664464"/>
                      <a:pt x="874252" y="685255"/>
                      <a:pt x="856992" y="702494"/>
                    </a:cubicBezTo>
                    <a:cubicBezTo>
                      <a:pt x="840650" y="719364"/>
                      <a:pt x="818059" y="728726"/>
                      <a:pt x="794574" y="728361"/>
                    </a:cubicBezTo>
                    <a:close/>
                    <a:moveTo>
                      <a:pt x="794574" y="595933"/>
                    </a:moveTo>
                    <a:cubicBezTo>
                      <a:pt x="782391" y="595933"/>
                      <a:pt x="771974" y="600237"/>
                      <a:pt x="763366" y="608868"/>
                    </a:cubicBezTo>
                    <a:cubicBezTo>
                      <a:pt x="754758" y="617475"/>
                      <a:pt x="750432" y="627893"/>
                      <a:pt x="750432" y="640076"/>
                    </a:cubicBezTo>
                    <a:cubicBezTo>
                      <a:pt x="750432" y="652259"/>
                      <a:pt x="754736" y="662677"/>
                      <a:pt x="763366" y="671284"/>
                    </a:cubicBezTo>
                    <a:cubicBezTo>
                      <a:pt x="771974" y="679892"/>
                      <a:pt x="782391" y="684219"/>
                      <a:pt x="794574" y="684219"/>
                    </a:cubicBezTo>
                    <a:cubicBezTo>
                      <a:pt x="806758" y="684219"/>
                      <a:pt x="817176" y="679915"/>
                      <a:pt x="825784" y="671284"/>
                    </a:cubicBezTo>
                    <a:cubicBezTo>
                      <a:pt x="834391" y="662677"/>
                      <a:pt x="838717" y="652259"/>
                      <a:pt x="838717" y="640076"/>
                    </a:cubicBezTo>
                    <a:cubicBezTo>
                      <a:pt x="838717" y="627893"/>
                      <a:pt x="834413" y="617475"/>
                      <a:pt x="825784" y="608868"/>
                    </a:cubicBezTo>
                    <a:cubicBezTo>
                      <a:pt x="817612" y="600433"/>
                      <a:pt x="806317" y="595751"/>
                      <a:pt x="794574" y="595933"/>
                    </a:cubicBezTo>
                    <a:close/>
                  </a:path>
                </a:pathLst>
              </a:custGeom>
              <a:solidFill>
                <a:schemeClr val="tx1"/>
              </a:solidFill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7239FCCE-6CD3-42D6-920E-54782B7E74D6}"/>
              </a:ext>
            </a:extLst>
          </p:cNvPr>
          <p:cNvSpPr txBox="1"/>
          <p:nvPr/>
        </p:nvSpPr>
        <p:spPr>
          <a:xfrm>
            <a:off x="1372594" y="2675578"/>
            <a:ext cx="1515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CN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Dual-kernels</a:t>
            </a:r>
            <a:endParaRPr lang="en-US" altLang="zh-CN" sz="1400" b="1" dirty="0">
              <a:solidFill>
                <a:schemeClr val="tx1"/>
              </a:solidFill>
              <a:effectLst/>
              <a:ea typeface="Microsoft YaHei UI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26F8015-743D-47EC-A0D2-DFB7EBDE9287}"/>
              </a:ext>
            </a:extLst>
          </p:cNvPr>
          <p:cNvSpPr txBox="1"/>
          <p:nvPr/>
        </p:nvSpPr>
        <p:spPr>
          <a:xfrm>
            <a:off x="5611418" y="2638952"/>
            <a:ext cx="1515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zh-CN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Hypervisors</a:t>
            </a:r>
            <a:endParaRPr lang="en-US" altLang="zh-CN" sz="1400" b="1" dirty="0">
              <a:solidFill>
                <a:schemeClr val="tx1"/>
              </a:solidFill>
              <a:effectLst/>
              <a:ea typeface="Microsoft YaHei UI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0486416-185A-41B4-9AC4-574898159B59}"/>
              </a:ext>
            </a:extLst>
          </p:cNvPr>
          <p:cNvSpPr txBox="1"/>
          <p:nvPr/>
        </p:nvSpPr>
        <p:spPr>
          <a:xfrm>
            <a:off x="9753354" y="2612650"/>
            <a:ext cx="1515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US" altLang="zh-CN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Preempt-rt</a:t>
            </a:r>
            <a:endParaRPr lang="en-US" altLang="zh-CN" sz="1400" b="1" dirty="0">
              <a:solidFill>
                <a:schemeClr val="tx1"/>
              </a:solidFill>
              <a:effectLst/>
              <a:ea typeface="Microsoft YaHei UI" panose="020B0503020204020204" pitchFamily="34" charset="-122"/>
            </a:endParaRPr>
          </a:p>
        </p:txBody>
      </p:sp>
      <p:graphicFrame>
        <p:nvGraphicFramePr>
          <p:cNvPr id="157" name="表格 156">
            <a:extLst>
              <a:ext uri="{FF2B5EF4-FFF2-40B4-BE49-F238E27FC236}">
                <a16:creationId xmlns:a16="http://schemas.microsoft.com/office/drawing/2014/main" id="{D90E967B-F707-4001-A613-9A7240244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372042"/>
              </p:ext>
            </p:extLst>
          </p:nvPr>
        </p:nvGraphicFramePr>
        <p:xfrm>
          <a:off x="6671713" y="745153"/>
          <a:ext cx="4603101" cy="1903534"/>
        </p:xfrm>
        <a:graphic>
          <a:graphicData uri="http://schemas.openxmlformats.org/drawingml/2006/table">
            <a:tbl>
              <a:tblPr/>
              <a:tblGrid>
                <a:gridCol w="1234544">
                  <a:extLst>
                    <a:ext uri="{9D8B030D-6E8A-4147-A177-3AD203B41FA5}">
                      <a16:colId xmlns:a16="http://schemas.microsoft.com/office/drawing/2014/main" val="1865423954"/>
                    </a:ext>
                  </a:extLst>
                </a:gridCol>
                <a:gridCol w="1196857">
                  <a:extLst>
                    <a:ext uri="{9D8B030D-6E8A-4147-A177-3AD203B41FA5}">
                      <a16:colId xmlns:a16="http://schemas.microsoft.com/office/drawing/2014/main" val="5332933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18876469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369068667"/>
                    </a:ext>
                  </a:extLst>
                </a:gridCol>
              </a:tblGrid>
              <a:tr h="209651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0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 </a:t>
                      </a: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Dual-kernels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Hypervisors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Preempt-rt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56370"/>
                  </a:ext>
                </a:extLst>
              </a:tr>
              <a:tr h="27148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Resource allocation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Dynamic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Static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Dynamic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596771"/>
                  </a:ext>
                </a:extLst>
              </a:tr>
              <a:tr h="27148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Real-time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Hard real-time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Hard real-time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Soft real-time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881263"/>
                  </a:ext>
                </a:extLst>
              </a:tr>
              <a:tr h="27148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Ease of development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Easy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Hard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Easy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148398"/>
                  </a:ext>
                </a:extLst>
              </a:tr>
              <a:tr h="27148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Isolation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Moderate isolation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Complete isolation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No isolation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0009"/>
                  </a:ext>
                </a:extLst>
              </a:tr>
              <a:tr h="27148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Difficulty of maintenance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medium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high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low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4450" marR="4445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68769"/>
                  </a:ext>
                </a:extLst>
              </a:tr>
            </a:tbl>
          </a:graphicData>
        </a:graphic>
      </p:graphicFrame>
      <p:sp>
        <p:nvSpPr>
          <p:cNvPr id="158" name="矩形 157">
            <a:extLst>
              <a:ext uri="{FF2B5EF4-FFF2-40B4-BE49-F238E27FC236}">
                <a16:creationId xmlns:a16="http://schemas.microsoft.com/office/drawing/2014/main" id="{3D8438ED-DE8E-4DD0-B408-248BC6840AFE}"/>
              </a:ext>
            </a:extLst>
          </p:cNvPr>
          <p:cNvSpPr/>
          <p:nvPr/>
        </p:nvSpPr>
        <p:spPr>
          <a:xfrm>
            <a:off x="7815207" y="761577"/>
            <a:ext cx="1211620" cy="185511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C355673-27FB-410D-8120-548B6D4F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Real-time and generality challenges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7250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5549</TotalTime>
  <Words>3800</Words>
  <Application>Microsoft Office PowerPoint</Application>
  <PresentationFormat>宽屏</PresentationFormat>
  <Paragraphs>925</Paragraphs>
  <Slides>44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Microsoft YaHei UI</vt:lpstr>
      <vt:lpstr>System Font Regular</vt:lpstr>
      <vt:lpstr>Wingdings,Sans-Serif</vt:lpstr>
      <vt:lpstr>微软雅黑</vt:lpstr>
      <vt:lpstr>Arial</vt:lpstr>
      <vt:lpstr>Arial</vt:lpstr>
      <vt:lpstr>Calibri</vt:lpstr>
      <vt:lpstr>Cambria Math</vt:lpstr>
      <vt:lpstr>Consolas</vt:lpstr>
      <vt:lpstr>Times New Roman</vt:lpstr>
      <vt:lpstr>Wingdings</vt:lpstr>
      <vt:lpstr>Office Theme</vt:lpstr>
      <vt:lpstr>RROS：A Rust Realtime Operating System</vt:lpstr>
      <vt:lpstr>Background: Complication of end-device tasks</vt:lpstr>
      <vt:lpstr>Scenario 1: Complication of satellite mission/payload tasks</vt:lpstr>
      <vt:lpstr>Scenario 2: Real-time imaging in complex services</vt:lpstr>
      <vt:lpstr>Scenario 3: 5G base stations share computing resources</vt:lpstr>
      <vt:lpstr>Scenario 4: Embodied intelligent robots</vt:lpstr>
      <vt:lpstr>Real-time and generality challenges</vt:lpstr>
      <vt:lpstr>实时性和通用性兼容难题</vt:lpstr>
      <vt:lpstr>Real-time and generality challenges</vt:lpstr>
      <vt:lpstr>Real-time and generality challenges</vt:lpstr>
      <vt:lpstr>RROS architecture</vt:lpstr>
      <vt:lpstr>RROS architecture</vt:lpstr>
      <vt:lpstr>RROS Basic Capabilities</vt:lpstr>
      <vt:lpstr>RROS real-time memory management</vt:lpstr>
      <vt:lpstr>RROS real-time memory management</vt:lpstr>
      <vt:lpstr>RROS real-time memory management</vt:lpstr>
      <vt:lpstr>RROS Security Guarantee</vt:lpstr>
      <vt:lpstr>RROS Security Guarantee</vt:lpstr>
      <vt:lpstr>RROS Security Guarantee</vt:lpstr>
      <vt:lpstr>RROS Security Guarantee</vt:lpstr>
      <vt:lpstr>RROS Security Guarantee</vt:lpstr>
      <vt:lpstr>RROS Security Guarantee</vt:lpstr>
      <vt:lpstr>RROS Security Guarantee</vt:lpstr>
      <vt:lpstr>RROS CI system</vt:lpstr>
      <vt:lpstr>SEU simulation in qemu</vt:lpstr>
      <vt:lpstr>SEU simulation in qemu</vt:lpstr>
      <vt:lpstr>Comparison of RROS with existing operating systems</vt:lpstr>
      <vt:lpstr>RROS development timeline</vt:lpstr>
      <vt:lpstr>RROS development plan</vt:lpstr>
      <vt:lpstr>Practice: Porting Dovetail onto RISC-V</vt:lpstr>
      <vt:lpstr>Background / Motivation</vt:lpstr>
      <vt:lpstr>What is Dovetail</vt:lpstr>
      <vt:lpstr>How to port Dovetail onto RISC-V</vt:lpstr>
      <vt:lpstr>How to port Dovetail onto RISC-V</vt:lpstr>
      <vt:lpstr>How to port Dovetail onto RISC-V</vt:lpstr>
      <vt:lpstr>How to port Dovetail onto RISC-V</vt:lpstr>
      <vt:lpstr>How to port Dovetail onto RISC-V</vt:lpstr>
      <vt:lpstr>How to port Dovetail onto RISC-V</vt:lpstr>
      <vt:lpstr>How to port Dovetail onto RISC-V</vt:lpstr>
      <vt:lpstr>How to port Dovetail onto RISC-V</vt:lpstr>
      <vt:lpstr>How to port Dovetail onto RISC-V</vt:lpstr>
      <vt:lpstr>How to port Dovetail onto RISC-V</vt:lpstr>
      <vt:lpstr>How to port Dovetail onto RISC-V</vt:lpstr>
      <vt:lpstr>Build open source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Mengwei</dc:creator>
  <cp:lastModifiedBy>宇轩 山</cp:lastModifiedBy>
  <cp:revision>126</cp:revision>
  <dcterms:created xsi:type="dcterms:W3CDTF">2020-11-10T03:14:48Z</dcterms:created>
  <dcterms:modified xsi:type="dcterms:W3CDTF">2024-11-23T09:08:48Z</dcterms:modified>
</cp:coreProperties>
</file>